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15" r:id="rId5"/>
  </p:sldMasterIdLst>
  <p:notesMasterIdLst>
    <p:notesMasterId r:id="rId22"/>
  </p:notesMasterIdLst>
  <p:sldIdLst>
    <p:sldId id="257" r:id="rId6"/>
    <p:sldId id="1623" r:id="rId7"/>
    <p:sldId id="1624" r:id="rId8"/>
    <p:sldId id="1626" r:id="rId9"/>
    <p:sldId id="1625" r:id="rId10"/>
    <p:sldId id="1622" r:id="rId11"/>
    <p:sldId id="1628" r:id="rId12"/>
    <p:sldId id="1638" r:id="rId13"/>
    <p:sldId id="1639" r:id="rId14"/>
    <p:sldId id="1642" r:id="rId15"/>
    <p:sldId id="1640" r:id="rId16"/>
    <p:sldId id="1641" r:id="rId17"/>
    <p:sldId id="1634" r:id="rId18"/>
    <p:sldId id="1636" r:id="rId19"/>
    <p:sldId id="1637" r:id="rId20"/>
    <p:sldId id="162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LAET Lisa" initials="DLL" lastIdx="1" clrIdx="0">
    <p:extLst>
      <p:ext uri="{19B8F6BF-5375-455C-9EA6-DF929625EA0E}">
        <p15:presenceInfo xmlns:p15="http://schemas.microsoft.com/office/powerpoint/2012/main" userId="S::LDL@fanc.be::92b7d0ba-ff97-4e06-a290-4396334d8c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F02E1-F0C2-41FB-B257-AEEDF4EEE7A0}" v="4" dt="2023-06-14T08:27:33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 autoAdjust="0"/>
    <p:restoredTop sz="74730" autoAdjust="0"/>
  </p:normalViewPr>
  <p:slideViewPr>
    <p:cSldViewPr snapToGrid="0">
      <p:cViewPr varScale="1">
        <p:scale>
          <a:sx n="85" d="100"/>
          <a:sy n="85" d="100"/>
        </p:scale>
        <p:origin x="1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722"/>
    </p:cViewPr>
  </p:sorterViewPr>
  <p:notesViewPr>
    <p:cSldViewPr snapToGrid="0">
      <p:cViewPr varScale="1">
        <p:scale>
          <a:sx n="109" d="100"/>
          <a:sy n="109" d="100"/>
        </p:scale>
        <p:origin x="3268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ET Lisa" userId="92b7d0ba-ff97-4e06-a290-4396334d8c02" providerId="ADAL" clId="{B70F02E1-F0C2-41FB-B257-AEEDF4EEE7A0}"/>
    <pc:docChg chg="undo custSel addSld delSld modSld">
      <pc:chgData name="DE LAET Lisa" userId="92b7d0ba-ff97-4e06-a290-4396334d8c02" providerId="ADAL" clId="{B70F02E1-F0C2-41FB-B257-AEEDF4EEE7A0}" dt="2023-06-14T08:28:05.693" v="93" actId="255"/>
      <pc:docMkLst>
        <pc:docMk/>
      </pc:docMkLst>
      <pc:sldChg chg="modSp mod">
        <pc:chgData name="DE LAET Lisa" userId="92b7d0ba-ff97-4e06-a290-4396334d8c02" providerId="ADAL" clId="{B70F02E1-F0C2-41FB-B257-AEEDF4EEE7A0}" dt="2023-06-13T11:58:50.006" v="18"/>
        <pc:sldMkLst>
          <pc:docMk/>
          <pc:sldMk cId="3219320295" sldId="1622"/>
        </pc:sldMkLst>
        <pc:spChg chg="mod">
          <ac:chgData name="DE LAET Lisa" userId="92b7d0ba-ff97-4e06-a290-4396334d8c02" providerId="ADAL" clId="{B70F02E1-F0C2-41FB-B257-AEEDF4EEE7A0}" dt="2023-06-13T11:58:50.006" v="18"/>
          <ac:spMkLst>
            <pc:docMk/>
            <pc:sldMk cId="3219320295" sldId="1622"/>
            <ac:spMk id="5" creationId="{A9F36C5A-4F90-468D-9271-B07C4F74EDF8}"/>
          </ac:spMkLst>
        </pc:spChg>
      </pc:sldChg>
      <pc:sldChg chg="modSp mod">
        <pc:chgData name="DE LAET Lisa" userId="92b7d0ba-ff97-4e06-a290-4396334d8c02" providerId="ADAL" clId="{B70F02E1-F0C2-41FB-B257-AEEDF4EEE7A0}" dt="2023-06-13T11:57:50.229" v="3" actId="27636"/>
        <pc:sldMkLst>
          <pc:docMk/>
          <pc:sldMk cId="3804509788" sldId="1623"/>
        </pc:sldMkLst>
        <pc:spChg chg="mod">
          <ac:chgData name="DE LAET Lisa" userId="92b7d0ba-ff97-4e06-a290-4396334d8c02" providerId="ADAL" clId="{B70F02E1-F0C2-41FB-B257-AEEDF4EEE7A0}" dt="2023-06-13T11:57:39.116" v="1"/>
          <ac:spMkLst>
            <pc:docMk/>
            <pc:sldMk cId="3804509788" sldId="1623"/>
            <ac:spMk id="2" creationId="{ABC8CD9F-CC61-436E-9038-2D4702C68064}"/>
          </ac:spMkLst>
        </pc:spChg>
        <pc:spChg chg="mod">
          <ac:chgData name="DE LAET Lisa" userId="92b7d0ba-ff97-4e06-a290-4396334d8c02" providerId="ADAL" clId="{B70F02E1-F0C2-41FB-B257-AEEDF4EEE7A0}" dt="2023-06-13T11:57:50.229" v="3" actId="27636"/>
          <ac:spMkLst>
            <pc:docMk/>
            <pc:sldMk cId="3804509788" sldId="1623"/>
            <ac:spMk id="3" creationId="{DB545076-5B7F-47D3-947E-1302151E3A3E}"/>
          </ac:spMkLst>
        </pc:spChg>
      </pc:sldChg>
      <pc:sldChg chg="modSp mod">
        <pc:chgData name="DE LAET Lisa" userId="92b7d0ba-ff97-4e06-a290-4396334d8c02" providerId="ADAL" clId="{B70F02E1-F0C2-41FB-B257-AEEDF4EEE7A0}" dt="2023-06-13T11:58:04.914" v="5"/>
        <pc:sldMkLst>
          <pc:docMk/>
          <pc:sldMk cId="1038082476" sldId="1624"/>
        </pc:sldMkLst>
        <pc:spChg chg="mod">
          <ac:chgData name="DE LAET Lisa" userId="92b7d0ba-ff97-4e06-a290-4396334d8c02" providerId="ADAL" clId="{B70F02E1-F0C2-41FB-B257-AEEDF4EEE7A0}" dt="2023-06-13T11:57:57.859" v="4" actId="20577"/>
          <ac:spMkLst>
            <pc:docMk/>
            <pc:sldMk cId="1038082476" sldId="1624"/>
            <ac:spMk id="2" creationId="{09EC8B49-A6A6-4A92-BA20-5884616A0D0F}"/>
          </ac:spMkLst>
        </pc:spChg>
        <pc:spChg chg="mod">
          <ac:chgData name="DE LAET Lisa" userId="92b7d0ba-ff97-4e06-a290-4396334d8c02" providerId="ADAL" clId="{B70F02E1-F0C2-41FB-B257-AEEDF4EEE7A0}" dt="2023-06-13T11:58:04.914" v="5"/>
          <ac:spMkLst>
            <pc:docMk/>
            <pc:sldMk cId="1038082476" sldId="1624"/>
            <ac:spMk id="3" creationId="{C35EF50F-10A2-4C6D-B907-4A7E51332B26}"/>
          </ac:spMkLst>
        </pc:spChg>
      </pc:sldChg>
      <pc:sldChg chg="modSp mod">
        <pc:chgData name="DE LAET Lisa" userId="92b7d0ba-ff97-4e06-a290-4396334d8c02" providerId="ADAL" clId="{B70F02E1-F0C2-41FB-B257-AEEDF4EEE7A0}" dt="2023-06-13T11:58:38.619" v="17" actId="5793"/>
        <pc:sldMkLst>
          <pc:docMk/>
          <pc:sldMk cId="3341391297" sldId="1625"/>
        </pc:sldMkLst>
        <pc:spChg chg="mod">
          <ac:chgData name="DE LAET Lisa" userId="92b7d0ba-ff97-4e06-a290-4396334d8c02" providerId="ADAL" clId="{B70F02E1-F0C2-41FB-B257-AEEDF4EEE7A0}" dt="2023-06-13T11:58:27.536" v="14" actId="20577"/>
          <ac:spMkLst>
            <pc:docMk/>
            <pc:sldMk cId="3341391297" sldId="1625"/>
            <ac:spMk id="2" creationId="{774DAB83-EA5E-4448-BE22-4434380F1F2A}"/>
          </ac:spMkLst>
        </pc:spChg>
        <pc:spChg chg="mod">
          <ac:chgData name="DE LAET Lisa" userId="92b7d0ba-ff97-4e06-a290-4396334d8c02" providerId="ADAL" clId="{B70F02E1-F0C2-41FB-B257-AEEDF4EEE7A0}" dt="2023-06-13T11:58:38.619" v="17" actId="5793"/>
          <ac:spMkLst>
            <pc:docMk/>
            <pc:sldMk cId="3341391297" sldId="1625"/>
            <ac:spMk id="3" creationId="{F43C6F90-AF83-4F29-8417-12A840A0F7E6}"/>
          </ac:spMkLst>
        </pc:spChg>
      </pc:sldChg>
      <pc:sldChg chg="modSp mod">
        <pc:chgData name="DE LAET Lisa" userId="92b7d0ba-ff97-4e06-a290-4396334d8c02" providerId="ADAL" clId="{B70F02E1-F0C2-41FB-B257-AEEDF4EEE7A0}" dt="2023-06-13T11:58:17.914" v="12"/>
        <pc:sldMkLst>
          <pc:docMk/>
          <pc:sldMk cId="2668566484" sldId="1626"/>
        </pc:sldMkLst>
        <pc:spChg chg="mod">
          <ac:chgData name="DE LAET Lisa" userId="92b7d0ba-ff97-4e06-a290-4396334d8c02" providerId="ADAL" clId="{B70F02E1-F0C2-41FB-B257-AEEDF4EEE7A0}" dt="2023-06-13T11:58:12.557" v="11" actId="20577"/>
          <ac:spMkLst>
            <pc:docMk/>
            <pc:sldMk cId="2668566484" sldId="1626"/>
            <ac:spMk id="2" creationId="{09EC8B49-A6A6-4A92-BA20-5884616A0D0F}"/>
          </ac:spMkLst>
        </pc:spChg>
        <pc:spChg chg="mod">
          <ac:chgData name="DE LAET Lisa" userId="92b7d0ba-ff97-4e06-a290-4396334d8c02" providerId="ADAL" clId="{B70F02E1-F0C2-41FB-B257-AEEDF4EEE7A0}" dt="2023-06-13T11:58:17.914" v="12"/>
          <ac:spMkLst>
            <pc:docMk/>
            <pc:sldMk cId="2668566484" sldId="1626"/>
            <ac:spMk id="3" creationId="{C35EF50F-10A2-4C6D-B907-4A7E51332B26}"/>
          </ac:spMkLst>
        </pc:spChg>
      </pc:sldChg>
      <pc:sldChg chg="addSp delSp modSp mod">
        <pc:chgData name="DE LAET Lisa" userId="92b7d0ba-ff97-4e06-a290-4396334d8c02" providerId="ADAL" clId="{B70F02E1-F0C2-41FB-B257-AEEDF4EEE7A0}" dt="2023-06-13T12:01:13.937" v="39" actId="14100"/>
        <pc:sldMkLst>
          <pc:docMk/>
          <pc:sldMk cId="1579228757" sldId="1627"/>
        </pc:sldMkLst>
        <pc:spChg chg="mod">
          <ac:chgData name="DE LAET Lisa" userId="92b7d0ba-ff97-4e06-a290-4396334d8c02" providerId="ADAL" clId="{B70F02E1-F0C2-41FB-B257-AEEDF4EEE7A0}" dt="2023-06-13T12:01:06.304" v="38" actId="20577"/>
          <ac:spMkLst>
            <pc:docMk/>
            <pc:sldMk cId="1579228757" sldId="1627"/>
            <ac:spMk id="2" creationId="{1A63AD06-4A11-480B-A23B-AFFCA3DB5065}"/>
          </ac:spMkLst>
        </pc:spChg>
        <pc:spChg chg="add mod">
          <ac:chgData name="DE LAET Lisa" userId="92b7d0ba-ff97-4e06-a290-4396334d8c02" providerId="ADAL" clId="{B70F02E1-F0C2-41FB-B257-AEEDF4EEE7A0}" dt="2023-06-13T12:00:50.997" v="37"/>
          <ac:spMkLst>
            <pc:docMk/>
            <pc:sldMk cId="1579228757" sldId="1627"/>
            <ac:spMk id="3" creationId="{AE6B6E2B-9769-C99D-3077-93781A6534B6}"/>
          </ac:spMkLst>
        </pc:spChg>
        <pc:spChg chg="add mod">
          <ac:chgData name="DE LAET Lisa" userId="92b7d0ba-ff97-4e06-a290-4396334d8c02" providerId="ADAL" clId="{B70F02E1-F0C2-41FB-B257-AEEDF4EEE7A0}" dt="2023-06-13T12:01:13.937" v="39" actId="14100"/>
          <ac:spMkLst>
            <pc:docMk/>
            <pc:sldMk cId="1579228757" sldId="1627"/>
            <ac:spMk id="4" creationId="{56832D85-C675-0074-CD65-43EC258853EC}"/>
          </ac:spMkLst>
        </pc:spChg>
        <pc:spChg chg="del">
          <ac:chgData name="DE LAET Lisa" userId="92b7d0ba-ff97-4e06-a290-4396334d8c02" providerId="ADAL" clId="{B70F02E1-F0C2-41FB-B257-AEEDF4EEE7A0}" dt="2023-06-13T12:00:50.588" v="36" actId="478"/>
          <ac:spMkLst>
            <pc:docMk/>
            <pc:sldMk cId="1579228757" sldId="1627"/>
            <ac:spMk id="5" creationId="{08C0C236-C92D-4025-84C7-BB17D3F3E5C7}"/>
          </ac:spMkLst>
        </pc:spChg>
        <pc:spChg chg="del">
          <ac:chgData name="DE LAET Lisa" userId="92b7d0ba-ff97-4e06-a290-4396334d8c02" providerId="ADAL" clId="{B70F02E1-F0C2-41FB-B257-AEEDF4EEE7A0}" dt="2023-06-13T12:00:48.999" v="35" actId="478"/>
          <ac:spMkLst>
            <pc:docMk/>
            <pc:sldMk cId="1579228757" sldId="1627"/>
            <ac:spMk id="6" creationId="{C9EB6106-AE13-4E10-AE0C-54319B0365A0}"/>
          </ac:spMkLst>
        </pc:spChg>
        <pc:spChg chg="del">
          <ac:chgData name="DE LAET Lisa" userId="92b7d0ba-ff97-4e06-a290-4396334d8c02" providerId="ADAL" clId="{B70F02E1-F0C2-41FB-B257-AEEDF4EEE7A0}" dt="2023-06-13T12:00:48.999" v="35" actId="478"/>
          <ac:spMkLst>
            <pc:docMk/>
            <pc:sldMk cId="1579228757" sldId="1627"/>
            <ac:spMk id="7" creationId="{541755E8-8FEE-4172-B93F-DF73E8C2730C}"/>
          </ac:spMkLst>
        </pc:spChg>
        <pc:spChg chg="add mod">
          <ac:chgData name="DE LAET Lisa" userId="92b7d0ba-ff97-4e06-a290-4396334d8c02" providerId="ADAL" clId="{B70F02E1-F0C2-41FB-B257-AEEDF4EEE7A0}" dt="2023-06-13T12:00:50.997" v="37"/>
          <ac:spMkLst>
            <pc:docMk/>
            <pc:sldMk cId="1579228757" sldId="1627"/>
            <ac:spMk id="8" creationId="{25BAAB54-6BEA-06E1-8636-E81784A3BB22}"/>
          </ac:spMkLst>
        </pc:spChg>
      </pc:sldChg>
      <pc:sldChg chg="modSp mod">
        <pc:chgData name="DE LAET Lisa" userId="92b7d0ba-ff97-4e06-a290-4396334d8c02" providerId="ADAL" clId="{B70F02E1-F0C2-41FB-B257-AEEDF4EEE7A0}" dt="2023-06-14T08:27:28.944" v="86" actId="13926"/>
        <pc:sldMkLst>
          <pc:docMk/>
          <pc:sldMk cId="3782668381" sldId="1628"/>
        </pc:sldMkLst>
        <pc:spChg chg="mod">
          <ac:chgData name="DE LAET Lisa" userId="92b7d0ba-ff97-4e06-a290-4396334d8c02" providerId="ADAL" clId="{B70F02E1-F0C2-41FB-B257-AEEDF4EEE7A0}" dt="2023-06-14T08:27:28.944" v="86" actId="13926"/>
          <ac:spMkLst>
            <pc:docMk/>
            <pc:sldMk cId="3782668381" sldId="1628"/>
            <ac:spMk id="2" creationId="{719E8F6B-51D3-48D2-85C5-7411474117AE}"/>
          </ac:spMkLst>
        </pc:spChg>
        <pc:spChg chg="mod">
          <ac:chgData name="DE LAET Lisa" userId="92b7d0ba-ff97-4e06-a290-4396334d8c02" providerId="ADAL" clId="{B70F02E1-F0C2-41FB-B257-AEEDF4EEE7A0}" dt="2023-06-14T08:27:18.591" v="85" actId="255"/>
          <ac:spMkLst>
            <pc:docMk/>
            <pc:sldMk cId="3782668381" sldId="1628"/>
            <ac:spMk id="3" creationId="{9E0C4279-4F2C-44B5-B080-7E0DA50F6B6B}"/>
          </ac:spMkLst>
        </pc:spChg>
      </pc:sldChg>
      <pc:sldChg chg="del">
        <pc:chgData name="DE LAET Lisa" userId="92b7d0ba-ff97-4e06-a290-4396334d8c02" providerId="ADAL" clId="{B70F02E1-F0C2-41FB-B257-AEEDF4EEE7A0}" dt="2023-06-13T11:59:20.128" v="21" actId="47"/>
        <pc:sldMkLst>
          <pc:docMk/>
          <pc:sldMk cId="3703979153" sldId="1629"/>
        </pc:sldMkLst>
      </pc:sldChg>
      <pc:sldChg chg="del">
        <pc:chgData name="DE LAET Lisa" userId="92b7d0ba-ff97-4e06-a290-4396334d8c02" providerId="ADAL" clId="{B70F02E1-F0C2-41FB-B257-AEEDF4EEE7A0}" dt="2023-06-13T11:59:21.663" v="22" actId="47"/>
        <pc:sldMkLst>
          <pc:docMk/>
          <pc:sldMk cId="4153981365" sldId="1630"/>
        </pc:sldMkLst>
      </pc:sldChg>
      <pc:sldChg chg="modSp del mod">
        <pc:chgData name="DE LAET Lisa" userId="92b7d0ba-ff97-4e06-a290-4396334d8c02" providerId="ADAL" clId="{B70F02E1-F0C2-41FB-B257-AEEDF4EEE7A0}" dt="2023-06-14T08:27:42.216" v="90" actId="47"/>
        <pc:sldMkLst>
          <pc:docMk/>
          <pc:sldMk cId="2891872140" sldId="1631"/>
        </pc:sldMkLst>
        <pc:spChg chg="mod">
          <ac:chgData name="DE LAET Lisa" userId="92b7d0ba-ff97-4e06-a290-4396334d8c02" providerId="ADAL" clId="{B70F02E1-F0C2-41FB-B257-AEEDF4EEE7A0}" dt="2023-06-13T11:59:27.822" v="23" actId="13926"/>
          <ac:spMkLst>
            <pc:docMk/>
            <pc:sldMk cId="2891872140" sldId="1631"/>
            <ac:spMk id="2" creationId="{719E8F6B-51D3-48D2-85C5-7411474117AE}"/>
          </ac:spMkLst>
        </pc:spChg>
      </pc:sldChg>
      <pc:sldChg chg="del">
        <pc:chgData name="DE LAET Lisa" userId="92b7d0ba-ff97-4e06-a290-4396334d8c02" providerId="ADAL" clId="{B70F02E1-F0C2-41FB-B257-AEEDF4EEE7A0}" dt="2023-06-13T11:59:33.955" v="25" actId="47"/>
        <pc:sldMkLst>
          <pc:docMk/>
          <pc:sldMk cId="1812145477" sldId="1632"/>
        </pc:sldMkLst>
      </pc:sldChg>
      <pc:sldChg chg="del">
        <pc:chgData name="DE LAET Lisa" userId="92b7d0ba-ff97-4e06-a290-4396334d8c02" providerId="ADAL" clId="{B70F02E1-F0C2-41FB-B257-AEEDF4EEE7A0}" dt="2023-06-13T11:59:34.673" v="26" actId="47"/>
        <pc:sldMkLst>
          <pc:docMk/>
          <pc:sldMk cId="150957781" sldId="1633"/>
        </pc:sldMkLst>
      </pc:sldChg>
      <pc:sldChg chg="modSp mod">
        <pc:chgData name="DE LAET Lisa" userId="92b7d0ba-ff97-4e06-a290-4396334d8c02" providerId="ADAL" clId="{B70F02E1-F0C2-41FB-B257-AEEDF4EEE7A0}" dt="2023-06-13T11:59:59.808" v="29" actId="27636"/>
        <pc:sldMkLst>
          <pc:docMk/>
          <pc:sldMk cId="3769822553" sldId="1634"/>
        </pc:sldMkLst>
        <pc:spChg chg="mod">
          <ac:chgData name="DE LAET Lisa" userId="92b7d0ba-ff97-4e06-a290-4396334d8c02" providerId="ADAL" clId="{B70F02E1-F0C2-41FB-B257-AEEDF4EEE7A0}" dt="2023-06-13T11:59:47.092" v="27"/>
          <ac:spMkLst>
            <pc:docMk/>
            <pc:sldMk cId="3769822553" sldId="1634"/>
            <ac:spMk id="2" creationId="{80F873A8-C500-468D-A219-64F1E328CB4B}"/>
          </ac:spMkLst>
        </pc:spChg>
        <pc:spChg chg="mod">
          <ac:chgData name="DE LAET Lisa" userId="92b7d0ba-ff97-4e06-a290-4396334d8c02" providerId="ADAL" clId="{B70F02E1-F0C2-41FB-B257-AEEDF4EEE7A0}" dt="2023-06-13T11:59:59.808" v="29" actId="27636"/>
          <ac:spMkLst>
            <pc:docMk/>
            <pc:sldMk cId="3769822553" sldId="1634"/>
            <ac:spMk id="3" creationId="{034AB1D8-3F98-4863-8DF9-DB15FFB0133B}"/>
          </ac:spMkLst>
        </pc:spChg>
      </pc:sldChg>
      <pc:sldChg chg="modSp mod">
        <pc:chgData name="DE LAET Lisa" userId="92b7d0ba-ff97-4e06-a290-4396334d8c02" providerId="ADAL" clId="{B70F02E1-F0C2-41FB-B257-AEEDF4EEE7A0}" dt="2023-06-13T12:00:19.247" v="33" actId="20577"/>
        <pc:sldMkLst>
          <pc:docMk/>
          <pc:sldMk cId="1852139482" sldId="1636"/>
        </pc:sldMkLst>
        <pc:spChg chg="mod">
          <ac:chgData name="DE LAET Lisa" userId="92b7d0ba-ff97-4e06-a290-4396334d8c02" providerId="ADAL" clId="{B70F02E1-F0C2-41FB-B257-AEEDF4EEE7A0}" dt="2023-06-13T12:00:19.247" v="33" actId="20577"/>
          <ac:spMkLst>
            <pc:docMk/>
            <pc:sldMk cId="1852139482" sldId="1636"/>
            <ac:spMk id="2" creationId="{774DAB83-EA5E-4448-BE22-4434380F1F2A}"/>
          </ac:spMkLst>
        </pc:spChg>
        <pc:spChg chg="mod">
          <ac:chgData name="DE LAET Lisa" userId="92b7d0ba-ff97-4e06-a290-4396334d8c02" providerId="ADAL" clId="{B70F02E1-F0C2-41FB-B257-AEEDF4EEE7A0}" dt="2023-06-13T12:00:16.603" v="31" actId="5793"/>
          <ac:spMkLst>
            <pc:docMk/>
            <pc:sldMk cId="1852139482" sldId="1636"/>
            <ac:spMk id="3" creationId="{F43C6F90-AF83-4F29-8417-12A840A0F7E6}"/>
          </ac:spMkLst>
        </pc:spChg>
      </pc:sldChg>
      <pc:sldChg chg="modSp mod">
        <pc:chgData name="DE LAET Lisa" userId="92b7d0ba-ff97-4e06-a290-4396334d8c02" providerId="ADAL" clId="{B70F02E1-F0C2-41FB-B257-AEEDF4EEE7A0}" dt="2023-06-14T08:28:05.693" v="93" actId="255"/>
        <pc:sldMkLst>
          <pc:docMk/>
          <pc:sldMk cId="755571615" sldId="1637"/>
        </pc:sldMkLst>
        <pc:spChg chg="mod">
          <ac:chgData name="DE LAET Lisa" userId="92b7d0ba-ff97-4e06-a290-4396334d8c02" providerId="ADAL" clId="{B70F02E1-F0C2-41FB-B257-AEEDF4EEE7A0}" dt="2023-06-14T08:28:05.693" v="93" actId="255"/>
          <ac:spMkLst>
            <pc:docMk/>
            <pc:sldMk cId="755571615" sldId="1637"/>
            <ac:spMk id="5" creationId="{A9F36C5A-4F90-468D-9271-B07C4F74EDF8}"/>
          </ac:spMkLst>
        </pc:spChg>
      </pc:sldChg>
      <pc:sldChg chg="add">
        <pc:chgData name="DE LAET Lisa" userId="92b7d0ba-ff97-4e06-a290-4396334d8c02" providerId="ADAL" clId="{B70F02E1-F0C2-41FB-B257-AEEDF4EEE7A0}" dt="2023-06-13T11:59:12.901" v="19"/>
        <pc:sldMkLst>
          <pc:docMk/>
          <pc:sldMk cId="820547067" sldId="1638"/>
        </pc:sldMkLst>
      </pc:sldChg>
      <pc:sldChg chg="add">
        <pc:chgData name="DE LAET Lisa" userId="92b7d0ba-ff97-4e06-a290-4396334d8c02" providerId="ADAL" clId="{B70F02E1-F0C2-41FB-B257-AEEDF4EEE7A0}" dt="2023-06-13T11:59:12.901" v="19"/>
        <pc:sldMkLst>
          <pc:docMk/>
          <pc:sldMk cId="2965182875" sldId="1639"/>
        </pc:sldMkLst>
      </pc:sldChg>
      <pc:sldChg chg="add">
        <pc:chgData name="DE LAET Lisa" userId="92b7d0ba-ff97-4e06-a290-4396334d8c02" providerId="ADAL" clId="{B70F02E1-F0C2-41FB-B257-AEEDF4EEE7A0}" dt="2023-06-13T11:59:31.676" v="24"/>
        <pc:sldMkLst>
          <pc:docMk/>
          <pc:sldMk cId="3038522017" sldId="1640"/>
        </pc:sldMkLst>
      </pc:sldChg>
      <pc:sldChg chg="add">
        <pc:chgData name="DE LAET Lisa" userId="92b7d0ba-ff97-4e06-a290-4396334d8c02" providerId="ADAL" clId="{B70F02E1-F0C2-41FB-B257-AEEDF4EEE7A0}" dt="2023-06-13T11:59:31.676" v="24"/>
        <pc:sldMkLst>
          <pc:docMk/>
          <pc:sldMk cId="2787754987" sldId="1641"/>
        </pc:sldMkLst>
      </pc:sldChg>
      <pc:sldChg chg="modSp add mod">
        <pc:chgData name="DE LAET Lisa" userId="92b7d0ba-ff97-4e06-a290-4396334d8c02" providerId="ADAL" clId="{B70F02E1-F0C2-41FB-B257-AEEDF4EEE7A0}" dt="2023-06-14T08:27:39.489" v="89" actId="20577"/>
        <pc:sldMkLst>
          <pc:docMk/>
          <pc:sldMk cId="4013305853" sldId="1642"/>
        </pc:sldMkLst>
        <pc:spChg chg="mod">
          <ac:chgData name="DE LAET Lisa" userId="92b7d0ba-ff97-4e06-a290-4396334d8c02" providerId="ADAL" clId="{B70F02E1-F0C2-41FB-B257-AEEDF4EEE7A0}" dt="2023-06-14T08:27:39.489" v="89" actId="20577"/>
          <ac:spMkLst>
            <pc:docMk/>
            <pc:sldMk cId="4013305853" sldId="1642"/>
            <ac:spMk id="3" creationId="{9E0C4279-4F2C-44B5-B080-7E0DA50F6B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4AABE-0BAE-45CE-AEAC-CD363662621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7C092-8389-44BA-A951-B74636FDC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9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7C092-8389-44BA-A951-B74636FDCF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7C092-8389-44BA-A951-B74636FDCF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0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7C092-8389-44BA-A951-B74636FDCF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8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7C092-8389-44BA-A951-B74636FDCF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8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7C092-8389-44BA-A951-B74636FDCF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0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CDC201B-D044-48F8-A020-FAAA27EE5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6863" y="1163638"/>
            <a:ext cx="6062662" cy="165893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FA012220-7800-469E-9A9F-6664E1DF06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6863" y="2957219"/>
            <a:ext cx="6062662" cy="165893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CF34B-B6F7-49F4-9E8C-E80DDEC12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424" y="0"/>
            <a:ext cx="4343400" cy="6858000"/>
          </a:xfrm>
          <a:prstGeom prst="rect">
            <a:avLst/>
          </a:prstGeom>
        </p:spPr>
      </p:pic>
      <p:sp>
        <p:nvSpPr>
          <p:cNvPr id="7" name="Freeform 21">
            <a:extLst>
              <a:ext uri="{FF2B5EF4-FFF2-40B4-BE49-F238E27FC236}">
                <a16:creationId xmlns:a16="http://schemas.microsoft.com/office/drawing/2014/main" id="{7182FE4E-9DB6-45FA-AE19-59C6C1D2ED1C}"/>
              </a:ext>
            </a:extLst>
          </p:cNvPr>
          <p:cNvSpPr/>
          <p:nvPr userDrawn="1"/>
        </p:nvSpPr>
        <p:spPr>
          <a:xfrm>
            <a:off x="-104224" y="0"/>
            <a:ext cx="4396824" cy="2788919"/>
          </a:xfrm>
          <a:custGeom>
            <a:avLst/>
            <a:gdLst>
              <a:gd name="connsiteX0" fmla="*/ 0 w 6611620"/>
              <a:gd name="connsiteY0" fmla="*/ 0 h 2788919"/>
              <a:gd name="connsiteX1" fmla="*/ 4398010 w 6611620"/>
              <a:gd name="connsiteY1" fmla="*/ 2788920 h 2788919"/>
              <a:gd name="connsiteX2" fmla="*/ 6611621 w 6611620"/>
              <a:gd name="connsiteY2" fmla="*/ 1385570 h 2788919"/>
              <a:gd name="connsiteX3" fmla="*/ 6611621 w 6611620"/>
              <a:gd name="connsiteY3" fmla="*/ 0 h 27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1620" h="2788919">
                <a:moveTo>
                  <a:pt x="0" y="0"/>
                </a:moveTo>
                <a:lnTo>
                  <a:pt x="4398010" y="2788920"/>
                </a:lnTo>
                <a:lnTo>
                  <a:pt x="6611621" y="1385570"/>
                </a:lnTo>
                <a:lnTo>
                  <a:pt x="6611621" y="0"/>
                </a:lnTo>
                <a:close/>
              </a:path>
            </a:pathLst>
          </a:custGeom>
          <a:solidFill>
            <a:srgbClr val="0069A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" name="Graphic 250">
            <a:extLst>
              <a:ext uri="{FF2B5EF4-FFF2-40B4-BE49-F238E27FC236}">
                <a16:creationId xmlns:a16="http://schemas.microsoft.com/office/drawing/2014/main" id="{1C6724D2-8CE5-4C2E-88BB-DC8D1233260A}"/>
              </a:ext>
            </a:extLst>
          </p:cNvPr>
          <p:cNvGrpSpPr/>
          <p:nvPr userDrawn="1"/>
        </p:nvGrpSpPr>
        <p:grpSpPr>
          <a:xfrm>
            <a:off x="1775271" y="688186"/>
            <a:ext cx="2056574" cy="706273"/>
            <a:chOff x="11019267" y="1707780"/>
            <a:chExt cx="2056574" cy="706273"/>
          </a:xfrm>
          <a:solidFill>
            <a:srgbClr val="FFFFFF"/>
          </a:solidFill>
        </p:grpSpPr>
        <p:grpSp>
          <p:nvGrpSpPr>
            <p:cNvPr id="10" name="Graphic 250">
              <a:extLst>
                <a:ext uri="{FF2B5EF4-FFF2-40B4-BE49-F238E27FC236}">
                  <a16:creationId xmlns:a16="http://schemas.microsoft.com/office/drawing/2014/main" id="{798F0D09-B9E5-4FEA-A0D0-CF16C661866C}"/>
                </a:ext>
              </a:extLst>
            </p:cNvPr>
            <p:cNvGrpSpPr/>
            <p:nvPr/>
          </p:nvGrpSpPr>
          <p:grpSpPr>
            <a:xfrm>
              <a:off x="11019267" y="1707780"/>
              <a:ext cx="2056574" cy="296179"/>
              <a:chOff x="11019267" y="1707780"/>
              <a:chExt cx="2056574" cy="296179"/>
            </a:xfrm>
            <a:solidFill>
              <a:srgbClr val="FFFFFF"/>
            </a:solidFill>
          </p:grpSpPr>
          <p:sp>
            <p:nvSpPr>
              <p:cNvPr id="43" name="Freeform 296">
                <a:extLst>
                  <a:ext uri="{FF2B5EF4-FFF2-40B4-BE49-F238E27FC236}">
                    <a16:creationId xmlns:a16="http://schemas.microsoft.com/office/drawing/2014/main" id="{6C722115-DA57-4F15-AE64-BF60266ACA43}"/>
                  </a:ext>
                </a:extLst>
              </p:cNvPr>
              <p:cNvSpPr/>
              <p:nvPr/>
            </p:nvSpPr>
            <p:spPr>
              <a:xfrm>
                <a:off x="11019267" y="1714425"/>
                <a:ext cx="24697" cy="257258"/>
              </a:xfrm>
              <a:custGeom>
                <a:avLst/>
                <a:gdLst>
                  <a:gd name="connsiteX0" fmla="*/ 0 w 24697"/>
                  <a:gd name="connsiteY0" fmla="*/ 257258 h 257258"/>
                  <a:gd name="connsiteX1" fmla="*/ 0 w 24697"/>
                  <a:gd name="connsiteY1" fmla="*/ 0 h 257258"/>
                  <a:gd name="connsiteX2" fmla="*/ 24698 w 24697"/>
                  <a:gd name="connsiteY2" fmla="*/ 0 h 257258"/>
                  <a:gd name="connsiteX3" fmla="*/ 24698 w 24697"/>
                  <a:gd name="connsiteY3" fmla="*/ 257258 h 257258"/>
                  <a:gd name="connsiteX4" fmla="*/ 0 w 24697"/>
                  <a:gd name="connsiteY4" fmla="*/ 257258 h 25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97" h="257258">
                    <a:moveTo>
                      <a:pt x="0" y="257258"/>
                    </a:moveTo>
                    <a:lnTo>
                      <a:pt x="0" y="0"/>
                    </a:lnTo>
                    <a:lnTo>
                      <a:pt x="24698" y="0"/>
                    </a:lnTo>
                    <a:lnTo>
                      <a:pt x="24698" y="257258"/>
                    </a:lnTo>
                    <a:lnTo>
                      <a:pt x="0" y="257258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297">
                <a:extLst>
                  <a:ext uri="{FF2B5EF4-FFF2-40B4-BE49-F238E27FC236}">
                    <a16:creationId xmlns:a16="http://schemas.microsoft.com/office/drawing/2014/main" id="{E172BC8C-7280-44CA-A598-41EF374B197D}"/>
                  </a:ext>
                </a:extLst>
              </p:cNvPr>
              <p:cNvSpPr/>
              <p:nvPr/>
            </p:nvSpPr>
            <p:spPr>
              <a:xfrm>
                <a:off x="11108559" y="1714425"/>
                <a:ext cx="203282" cy="258207"/>
              </a:xfrm>
              <a:custGeom>
                <a:avLst/>
                <a:gdLst>
                  <a:gd name="connsiteX0" fmla="*/ 25648 w 203282"/>
                  <a:gd name="connsiteY0" fmla="*/ 33225 h 258207"/>
                  <a:gd name="connsiteX1" fmla="*/ 25648 w 203282"/>
                  <a:gd name="connsiteY1" fmla="*/ 33225 h 258207"/>
                  <a:gd name="connsiteX2" fmla="*/ 24698 w 203282"/>
                  <a:gd name="connsiteY2" fmla="*/ 258208 h 258207"/>
                  <a:gd name="connsiteX3" fmla="*/ 0 w 203282"/>
                  <a:gd name="connsiteY3" fmla="*/ 258208 h 258207"/>
                  <a:gd name="connsiteX4" fmla="*/ 0 w 203282"/>
                  <a:gd name="connsiteY4" fmla="*/ 0 h 258207"/>
                  <a:gd name="connsiteX5" fmla="*/ 28498 w 203282"/>
                  <a:gd name="connsiteY5" fmla="*/ 0 h 258207"/>
                  <a:gd name="connsiteX6" fmla="*/ 177635 w 203282"/>
                  <a:gd name="connsiteY6" fmla="*/ 224982 h 258207"/>
                  <a:gd name="connsiteX7" fmla="*/ 178585 w 203282"/>
                  <a:gd name="connsiteY7" fmla="*/ 224982 h 258207"/>
                  <a:gd name="connsiteX8" fmla="*/ 178585 w 203282"/>
                  <a:gd name="connsiteY8" fmla="*/ 0 h 258207"/>
                  <a:gd name="connsiteX9" fmla="*/ 203283 w 203282"/>
                  <a:gd name="connsiteY9" fmla="*/ 0 h 258207"/>
                  <a:gd name="connsiteX10" fmla="*/ 203283 w 203282"/>
                  <a:gd name="connsiteY10" fmla="*/ 257258 h 258207"/>
                  <a:gd name="connsiteX11" fmla="*/ 174785 w 203282"/>
                  <a:gd name="connsiteY11" fmla="*/ 257258 h 258207"/>
                  <a:gd name="connsiteX12" fmla="*/ 25648 w 203282"/>
                  <a:gd name="connsiteY12" fmla="*/ 33225 h 25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3282" h="258207">
                    <a:moveTo>
                      <a:pt x="25648" y="33225"/>
                    </a:moveTo>
                    <a:lnTo>
                      <a:pt x="25648" y="33225"/>
                    </a:lnTo>
                    <a:lnTo>
                      <a:pt x="24698" y="258208"/>
                    </a:lnTo>
                    <a:lnTo>
                      <a:pt x="0" y="258208"/>
                    </a:lnTo>
                    <a:lnTo>
                      <a:pt x="0" y="0"/>
                    </a:lnTo>
                    <a:lnTo>
                      <a:pt x="28498" y="0"/>
                    </a:lnTo>
                    <a:lnTo>
                      <a:pt x="177635" y="224982"/>
                    </a:lnTo>
                    <a:lnTo>
                      <a:pt x="178585" y="224982"/>
                    </a:lnTo>
                    <a:lnTo>
                      <a:pt x="178585" y="0"/>
                    </a:lnTo>
                    <a:lnTo>
                      <a:pt x="203283" y="0"/>
                    </a:lnTo>
                    <a:lnTo>
                      <a:pt x="203283" y="257258"/>
                    </a:lnTo>
                    <a:lnTo>
                      <a:pt x="174785" y="257258"/>
                    </a:lnTo>
                    <a:lnTo>
                      <a:pt x="25648" y="33225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298">
                <a:extLst>
                  <a:ext uri="{FF2B5EF4-FFF2-40B4-BE49-F238E27FC236}">
                    <a16:creationId xmlns:a16="http://schemas.microsoft.com/office/drawing/2014/main" id="{92A4DD13-1C10-4843-AE81-6D1D24CA3A16}"/>
                  </a:ext>
                </a:extLst>
              </p:cNvPr>
              <p:cNvSpPr/>
              <p:nvPr/>
            </p:nvSpPr>
            <p:spPr>
              <a:xfrm>
                <a:off x="11365987" y="1714425"/>
                <a:ext cx="166235" cy="258207"/>
              </a:xfrm>
              <a:custGeom>
                <a:avLst/>
                <a:gdLst>
                  <a:gd name="connsiteX0" fmla="*/ 0 w 166235"/>
                  <a:gd name="connsiteY0" fmla="*/ 257258 h 258207"/>
                  <a:gd name="connsiteX1" fmla="*/ 0 w 166235"/>
                  <a:gd name="connsiteY1" fmla="*/ 0 h 258207"/>
                  <a:gd name="connsiteX2" fmla="*/ 166236 w 166235"/>
                  <a:gd name="connsiteY2" fmla="*/ 0 h 258207"/>
                  <a:gd name="connsiteX3" fmla="*/ 166236 w 166235"/>
                  <a:gd name="connsiteY3" fmla="*/ 20884 h 258207"/>
                  <a:gd name="connsiteX4" fmla="*/ 24698 w 166235"/>
                  <a:gd name="connsiteY4" fmla="*/ 20884 h 258207"/>
                  <a:gd name="connsiteX5" fmla="*/ 24698 w 166235"/>
                  <a:gd name="connsiteY5" fmla="*/ 113915 h 258207"/>
                  <a:gd name="connsiteX6" fmla="*/ 153887 w 166235"/>
                  <a:gd name="connsiteY6" fmla="*/ 113915 h 258207"/>
                  <a:gd name="connsiteX7" fmla="*/ 153887 w 166235"/>
                  <a:gd name="connsiteY7" fmla="*/ 134800 h 258207"/>
                  <a:gd name="connsiteX8" fmla="*/ 24698 w 166235"/>
                  <a:gd name="connsiteY8" fmla="*/ 134800 h 258207"/>
                  <a:gd name="connsiteX9" fmla="*/ 24698 w 166235"/>
                  <a:gd name="connsiteY9" fmla="*/ 258208 h 258207"/>
                  <a:gd name="connsiteX10" fmla="*/ 0 w 166235"/>
                  <a:gd name="connsiteY10" fmla="*/ 258208 h 25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235" h="258207">
                    <a:moveTo>
                      <a:pt x="0" y="257258"/>
                    </a:moveTo>
                    <a:lnTo>
                      <a:pt x="0" y="0"/>
                    </a:lnTo>
                    <a:lnTo>
                      <a:pt x="166236" y="0"/>
                    </a:lnTo>
                    <a:lnTo>
                      <a:pt x="166236" y="20884"/>
                    </a:lnTo>
                    <a:lnTo>
                      <a:pt x="24698" y="20884"/>
                    </a:lnTo>
                    <a:lnTo>
                      <a:pt x="24698" y="113915"/>
                    </a:lnTo>
                    <a:lnTo>
                      <a:pt x="153887" y="113915"/>
                    </a:lnTo>
                    <a:lnTo>
                      <a:pt x="153887" y="134800"/>
                    </a:lnTo>
                    <a:lnTo>
                      <a:pt x="24698" y="134800"/>
                    </a:lnTo>
                    <a:lnTo>
                      <a:pt x="24698" y="258208"/>
                    </a:lnTo>
                    <a:lnTo>
                      <a:pt x="0" y="258208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299">
                <a:extLst>
                  <a:ext uri="{FF2B5EF4-FFF2-40B4-BE49-F238E27FC236}">
                    <a16:creationId xmlns:a16="http://schemas.microsoft.com/office/drawing/2014/main" id="{3B0965B3-7A34-4182-8B7A-610D9BDCC97F}"/>
                  </a:ext>
                </a:extLst>
              </p:cNvPr>
              <p:cNvSpPr/>
              <p:nvPr/>
            </p:nvSpPr>
            <p:spPr>
              <a:xfrm>
                <a:off x="11557871" y="1707780"/>
                <a:ext cx="222280" cy="270548"/>
              </a:xfrm>
              <a:custGeom>
                <a:avLst/>
                <a:gdLst>
                  <a:gd name="connsiteX0" fmla="*/ 192833 w 222280"/>
                  <a:gd name="connsiteY0" fmla="*/ 81639 h 270548"/>
                  <a:gd name="connsiteX1" fmla="*/ 165286 w 222280"/>
                  <a:gd name="connsiteY1" fmla="*/ 35124 h 270548"/>
                  <a:gd name="connsiteX2" fmla="*/ 112090 w 222280"/>
                  <a:gd name="connsiteY2" fmla="*/ 20884 h 270548"/>
                  <a:gd name="connsiteX3" fmla="*/ 72194 w 222280"/>
                  <a:gd name="connsiteY3" fmla="*/ 30377 h 270548"/>
                  <a:gd name="connsiteX4" fmla="*/ 44646 w 222280"/>
                  <a:gd name="connsiteY4" fmla="*/ 55059 h 270548"/>
                  <a:gd name="connsiteX5" fmla="*/ 28498 w 222280"/>
                  <a:gd name="connsiteY5" fmla="*/ 91132 h 270548"/>
                  <a:gd name="connsiteX6" fmla="*/ 23748 w 222280"/>
                  <a:gd name="connsiteY6" fmla="*/ 134800 h 270548"/>
                  <a:gd name="connsiteX7" fmla="*/ 28498 w 222280"/>
                  <a:gd name="connsiteY7" fmla="*/ 176568 h 270548"/>
                  <a:gd name="connsiteX8" fmla="*/ 43696 w 222280"/>
                  <a:gd name="connsiteY8" fmla="*/ 213591 h 270548"/>
                  <a:gd name="connsiteX9" fmla="*/ 71244 w 222280"/>
                  <a:gd name="connsiteY9" fmla="*/ 240171 h 270548"/>
                  <a:gd name="connsiteX10" fmla="*/ 114940 w 222280"/>
                  <a:gd name="connsiteY10" fmla="*/ 250613 h 270548"/>
                  <a:gd name="connsiteX11" fmla="*/ 145338 w 222280"/>
                  <a:gd name="connsiteY11" fmla="*/ 244918 h 270548"/>
                  <a:gd name="connsiteX12" fmla="*/ 169085 w 222280"/>
                  <a:gd name="connsiteY12" fmla="*/ 229729 h 270548"/>
                  <a:gd name="connsiteX13" fmla="*/ 186184 w 222280"/>
                  <a:gd name="connsiteY13" fmla="*/ 206946 h 270548"/>
                  <a:gd name="connsiteX14" fmla="*/ 196633 w 222280"/>
                  <a:gd name="connsiteY14" fmla="*/ 178467 h 270548"/>
                  <a:gd name="connsiteX15" fmla="*/ 222281 w 222280"/>
                  <a:gd name="connsiteY15" fmla="*/ 178467 h 270548"/>
                  <a:gd name="connsiteX16" fmla="*/ 209932 w 222280"/>
                  <a:gd name="connsiteY16" fmla="*/ 213591 h 270548"/>
                  <a:gd name="connsiteX17" fmla="*/ 188084 w 222280"/>
                  <a:gd name="connsiteY17" fmla="*/ 243019 h 270548"/>
                  <a:gd name="connsiteX18" fmla="*/ 155787 w 222280"/>
                  <a:gd name="connsiteY18" fmla="*/ 262954 h 270548"/>
                  <a:gd name="connsiteX19" fmla="*/ 111140 w 222280"/>
                  <a:gd name="connsiteY19" fmla="*/ 270548 h 270548"/>
                  <a:gd name="connsiteX20" fmla="*/ 59845 w 222280"/>
                  <a:gd name="connsiteY20" fmla="*/ 260106 h 270548"/>
                  <a:gd name="connsiteX21" fmla="*/ 25648 w 222280"/>
                  <a:gd name="connsiteY21" fmla="*/ 230678 h 270548"/>
                  <a:gd name="connsiteX22" fmla="*/ 5699 w 222280"/>
                  <a:gd name="connsiteY22" fmla="*/ 187960 h 270548"/>
                  <a:gd name="connsiteX23" fmla="*/ 0 w 222280"/>
                  <a:gd name="connsiteY23" fmla="*/ 135749 h 270548"/>
                  <a:gd name="connsiteX24" fmla="*/ 9499 w 222280"/>
                  <a:gd name="connsiteY24" fmla="*/ 73096 h 270548"/>
                  <a:gd name="connsiteX25" fmla="*/ 35147 w 222280"/>
                  <a:gd name="connsiteY25" fmla="*/ 31327 h 270548"/>
                  <a:gd name="connsiteX26" fmla="*/ 73144 w 222280"/>
                  <a:gd name="connsiteY26" fmla="*/ 7594 h 270548"/>
                  <a:gd name="connsiteX27" fmla="*/ 120640 w 222280"/>
                  <a:gd name="connsiteY27" fmla="*/ 0 h 270548"/>
                  <a:gd name="connsiteX28" fmla="*/ 157686 w 222280"/>
                  <a:gd name="connsiteY28" fmla="*/ 4746 h 270548"/>
                  <a:gd name="connsiteX29" fmla="*/ 188084 w 222280"/>
                  <a:gd name="connsiteY29" fmla="*/ 19935 h 270548"/>
                  <a:gd name="connsiteX30" fmla="*/ 209932 w 222280"/>
                  <a:gd name="connsiteY30" fmla="*/ 45566 h 270548"/>
                  <a:gd name="connsiteX31" fmla="*/ 221331 w 222280"/>
                  <a:gd name="connsiteY31" fmla="*/ 80690 h 270548"/>
                  <a:gd name="connsiteX32" fmla="*/ 192833 w 222280"/>
                  <a:gd name="connsiteY32" fmla="*/ 80690 h 270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2280" h="270548">
                    <a:moveTo>
                      <a:pt x="192833" y="81639"/>
                    </a:moveTo>
                    <a:cubicBezTo>
                      <a:pt x="188084" y="59805"/>
                      <a:pt x="178585" y="43667"/>
                      <a:pt x="165286" y="35124"/>
                    </a:cubicBezTo>
                    <a:cubicBezTo>
                      <a:pt x="151987" y="26580"/>
                      <a:pt x="133939" y="20884"/>
                      <a:pt x="112090" y="20884"/>
                    </a:cubicBezTo>
                    <a:cubicBezTo>
                      <a:pt x="96892" y="20884"/>
                      <a:pt x="83593" y="23732"/>
                      <a:pt x="72194" y="30377"/>
                    </a:cubicBezTo>
                    <a:cubicBezTo>
                      <a:pt x="60795" y="37022"/>
                      <a:pt x="51296" y="44617"/>
                      <a:pt x="44646" y="55059"/>
                    </a:cubicBezTo>
                    <a:cubicBezTo>
                      <a:pt x="37047" y="65501"/>
                      <a:pt x="32297" y="77842"/>
                      <a:pt x="28498" y="91132"/>
                    </a:cubicBezTo>
                    <a:cubicBezTo>
                      <a:pt x="24698" y="104422"/>
                      <a:pt x="23748" y="119611"/>
                      <a:pt x="23748" y="134800"/>
                    </a:cubicBezTo>
                    <a:cubicBezTo>
                      <a:pt x="23748" y="149039"/>
                      <a:pt x="25648" y="163278"/>
                      <a:pt x="28498" y="176568"/>
                    </a:cubicBezTo>
                    <a:cubicBezTo>
                      <a:pt x="31347" y="190808"/>
                      <a:pt x="36097" y="203149"/>
                      <a:pt x="43696" y="213591"/>
                    </a:cubicBezTo>
                    <a:cubicBezTo>
                      <a:pt x="50346" y="224033"/>
                      <a:pt x="59845" y="233526"/>
                      <a:pt x="71244" y="240171"/>
                    </a:cubicBezTo>
                    <a:cubicBezTo>
                      <a:pt x="82643" y="246816"/>
                      <a:pt x="97842" y="250613"/>
                      <a:pt x="114940" y="250613"/>
                    </a:cubicBezTo>
                    <a:cubicBezTo>
                      <a:pt x="126339" y="250613"/>
                      <a:pt x="135838" y="248715"/>
                      <a:pt x="145338" y="244918"/>
                    </a:cubicBezTo>
                    <a:cubicBezTo>
                      <a:pt x="154837" y="241120"/>
                      <a:pt x="162436" y="236374"/>
                      <a:pt x="169085" y="229729"/>
                    </a:cubicBezTo>
                    <a:cubicBezTo>
                      <a:pt x="175735" y="223084"/>
                      <a:pt x="181434" y="215490"/>
                      <a:pt x="186184" y="206946"/>
                    </a:cubicBezTo>
                    <a:cubicBezTo>
                      <a:pt x="190934" y="198402"/>
                      <a:pt x="194733" y="188909"/>
                      <a:pt x="196633" y="178467"/>
                    </a:cubicBezTo>
                    <a:lnTo>
                      <a:pt x="222281" y="178467"/>
                    </a:lnTo>
                    <a:cubicBezTo>
                      <a:pt x="219431" y="190808"/>
                      <a:pt x="215632" y="202199"/>
                      <a:pt x="209932" y="213591"/>
                    </a:cubicBezTo>
                    <a:cubicBezTo>
                      <a:pt x="204233" y="224982"/>
                      <a:pt x="197583" y="234475"/>
                      <a:pt x="188084" y="243019"/>
                    </a:cubicBezTo>
                    <a:cubicBezTo>
                      <a:pt x="179535" y="251563"/>
                      <a:pt x="168136" y="258208"/>
                      <a:pt x="155787" y="262954"/>
                    </a:cubicBezTo>
                    <a:cubicBezTo>
                      <a:pt x="143438" y="267701"/>
                      <a:pt x="128239" y="270548"/>
                      <a:pt x="111140" y="270548"/>
                    </a:cubicBezTo>
                    <a:cubicBezTo>
                      <a:pt x="91192" y="270548"/>
                      <a:pt x="74094" y="266751"/>
                      <a:pt x="59845" y="260106"/>
                    </a:cubicBezTo>
                    <a:cubicBezTo>
                      <a:pt x="45596" y="252512"/>
                      <a:pt x="34197" y="243019"/>
                      <a:pt x="25648" y="230678"/>
                    </a:cubicBezTo>
                    <a:cubicBezTo>
                      <a:pt x="17098" y="218337"/>
                      <a:pt x="10449" y="204098"/>
                      <a:pt x="5699" y="187960"/>
                    </a:cubicBezTo>
                    <a:cubicBezTo>
                      <a:pt x="1900" y="171822"/>
                      <a:pt x="0" y="154735"/>
                      <a:pt x="0" y="135749"/>
                    </a:cubicBezTo>
                    <a:cubicBezTo>
                      <a:pt x="0" y="111067"/>
                      <a:pt x="2850" y="90183"/>
                      <a:pt x="9499" y="73096"/>
                    </a:cubicBezTo>
                    <a:cubicBezTo>
                      <a:pt x="16149" y="56008"/>
                      <a:pt x="23748" y="41769"/>
                      <a:pt x="35147" y="31327"/>
                    </a:cubicBezTo>
                    <a:cubicBezTo>
                      <a:pt x="45596" y="20884"/>
                      <a:pt x="58895" y="12341"/>
                      <a:pt x="73144" y="7594"/>
                    </a:cubicBezTo>
                    <a:cubicBezTo>
                      <a:pt x="87392" y="2848"/>
                      <a:pt x="103541" y="0"/>
                      <a:pt x="120640" y="0"/>
                    </a:cubicBezTo>
                    <a:cubicBezTo>
                      <a:pt x="133939" y="0"/>
                      <a:pt x="146287" y="1899"/>
                      <a:pt x="157686" y="4746"/>
                    </a:cubicBezTo>
                    <a:cubicBezTo>
                      <a:pt x="169085" y="8544"/>
                      <a:pt x="178585" y="13290"/>
                      <a:pt x="188084" y="19935"/>
                    </a:cubicBezTo>
                    <a:cubicBezTo>
                      <a:pt x="196633" y="26580"/>
                      <a:pt x="204233" y="35124"/>
                      <a:pt x="209932" y="45566"/>
                    </a:cubicBezTo>
                    <a:cubicBezTo>
                      <a:pt x="215632" y="56008"/>
                      <a:pt x="219431" y="67400"/>
                      <a:pt x="221331" y="80690"/>
                    </a:cubicBezTo>
                    <a:lnTo>
                      <a:pt x="192833" y="80690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300">
                <a:extLst>
                  <a:ext uri="{FF2B5EF4-FFF2-40B4-BE49-F238E27FC236}">
                    <a16:creationId xmlns:a16="http://schemas.microsoft.com/office/drawing/2014/main" id="{DF8F16F3-0FAA-4DA0-A486-C20F0A5FEC73}"/>
                  </a:ext>
                </a:extLst>
              </p:cNvPr>
              <p:cNvSpPr/>
              <p:nvPr/>
            </p:nvSpPr>
            <p:spPr>
              <a:xfrm>
                <a:off x="11834297" y="1714425"/>
                <a:ext cx="24697" cy="257258"/>
              </a:xfrm>
              <a:custGeom>
                <a:avLst/>
                <a:gdLst>
                  <a:gd name="connsiteX0" fmla="*/ 0 w 24697"/>
                  <a:gd name="connsiteY0" fmla="*/ 257258 h 257258"/>
                  <a:gd name="connsiteX1" fmla="*/ 0 w 24697"/>
                  <a:gd name="connsiteY1" fmla="*/ 0 h 257258"/>
                  <a:gd name="connsiteX2" fmla="*/ 24698 w 24697"/>
                  <a:gd name="connsiteY2" fmla="*/ 0 h 257258"/>
                  <a:gd name="connsiteX3" fmla="*/ 24698 w 24697"/>
                  <a:gd name="connsiteY3" fmla="*/ 257258 h 257258"/>
                  <a:gd name="connsiteX4" fmla="*/ 0 w 24697"/>
                  <a:gd name="connsiteY4" fmla="*/ 257258 h 25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97" h="257258">
                    <a:moveTo>
                      <a:pt x="0" y="257258"/>
                    </a:moveTo>
                    <a:lnTo>
                      <a:pt x="0" y="0"/>
                    </a:lnTo>
                    <a:lnTo>
                      <a:pt x="24698" y="0"/>
                    </a:lnTo>
                    <a:lnTo>
                      <a:pt x="24698" y="257258"/>
                    </a:lnTo>
                    <a:lnTo>
                      <a:pt x="0" y="257258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301">
                <a:extLst>
                  <a:ext uri="{FF2B5EF4-FFF2-40B4-BE49-F238E27FC236}">
                    <a16:creationId xmlns:a16="http://schemas.microsoft.com/office/drawing/2014/main" id="{DE5663AF-8FD6-4D6B-A379-CF6084A414DD}"/>
                  </a:ext>
                </a:extLst>
              </p:cNvPr>
              <p:cNvSpPr/>
              <p:nvPr/>
            </p:nvSpPr>
            <p:spPr>
              <a:xfrm>
                <a:off x="11924539" y="1714425"/>
                <a:ext cx="189983" cy="257258"/>
              </a:xfrm>
              <a:custGeom>
                <a:avLst/>
                <a:gdLst>
                  <a:gd name="connsiteX0" fmla="*/ 24698 w 189983"/>
                  <a:gd name="connsiteY0" fmla="*/ 140495 h 257258"/>
                  <a:gd name="connsiteX1" fmla="*/ 24698 w 189983"/>
                  <a:gd name="connsiteY1" fmla="*/ 257258 h 257258"/>
                  <a:gd name="connsiteX2" fmla="*/ 0 w 189983"/>
                  <a:gd name="connsiteY2" fmla="*/ 257258 h 257258"/>
                  <a:gd name="connsiteX3" fmla="*/ 0 w 189983"/>
                  <a:gd name="connsiteY3" fmla="*/ 0 h 257258"/>
                  <a:gd name="connsiteX4" fmla="*/ 100691 w 189983"/>
                  <a:gd name="connsiteY4" fmla="*/ 0 h 257258"/>
                  <a:gd name="connsiteX5" fmla="*/ 166236 w 189983"/>
                  <a:gd name="connsiteY5" fmla="*/ 16138 h 257258"/>
                  <a:gd name="connsiteX6" fmla="*/ 189034 w 189983"/>
                  <a:gd name="connsiteY6" fmla="*/ 67400 h 257258"/>
                  <a:gd name="connsiteX7" fmla="*/ 179535 w 189983"/>
                  <a:gd name="connsiteY7" fmla="*/ 106321 h 257258"/>
                  <a:gd name="connsiteX8" fmla="*/ 147237 w 189983"/>
                  <a:gd name="connsiteY8" fmla="*/ 131002 h 257258"/>
                  <a:gd name="connsiteX9" fmla="*/ 165286 w 189983"/>
                  <a:gd name="connsiteY9" fmla="*/ 142394 h 257258"/>
                  <a:gd name="connsiteX10" fmla="*/ 174785 w 189983"/>
                  <a:gd name="connsiteY10" fmla="*/ 159481 h 257258"/>
                  <a:gd name="connsiteX11" fmla="*/ 178585 w 189983"/>
                  <a:gd name="connsiteY11" fmla="*/ 179416 h 257258"/>
                  <a:gd name="connsiteX12" fmla="*/ 179535 w 189983"/>
                  <a:gd name="connsiteY12" fmla="*/ 200301 h 257258"/>
                  <a:gd name="connsiteX13" fmla="*/ 180484 w 189983"/>
                  <a:gd name="connsiteY13" fmla="*/ 224982 h 257258"/>
                  <a:gd name="connsiteX14" fmla="*/ 182384 w 189983"/>
                  <a:gd name="connsiteY14" fmla="*/ 241120 h 257258"/>
                  <a:gd name="connsiteX15" fmla="*/ 185234 w 189983"/>
                  <a:gd name="connsiteY15" fmla="*/ 250613 h 257258"/>
                  <a:gd name="connsiteX16" fmla="*/ 189984 w 189983"/>
                  <a:gd name="connsiteY16" fmla="*/ 255360 h 257258"/>
                  <a:gd name="connsiteX17" fmla="*/ 189984 w 189983"/>
                  <a:gd name="connsiteY17" fmla="*/ 257258 h 257258"/>
                  <a:gd name="connsiteX18" fmla="*/ 163386 w 189983"/>
                  <a:gd name="connsiteY18" fmla="*/ 257258 h 257258"/>
                  <a:gd name="connsiteX19" fmla="*/ 157686 w 189983"/>
                  <a:gd name="connsiteY19" fmla="*/ 239222 h 257258"/>
                  <a:gd name="connsiteX20" fmla="*/ 154837 w 189983"/>
                  <a:gd name="connsiteY20" fmla="*/ 215490 h 257258"/>
                  <a:gd name="connsiteX21" fmla="*/ 152937 w 189983"/>
                  <a:gd name="connsiteY21" fmla="*/ 190808 h 257258"/>
                  <a:gd name="connsiteX22" fmla="*/ 151037 w 189983"/>
                  <a:gd name="connsiteY22" fmla="*/ 171822 h 257258"/>
                  <a:gd name="connsiteX23" fmla="*/ 144388 w 189983"/>
                  <a:gd name="connsiteY23" fmla="*/ 154735 h 257258"/>
                  <a:gd name="connsiteX24" fmla="*/ 132989 w 189983"/>
                  <a:gd name="connsiteY24" fmla="*/ 145242 h 257258"/>
                  <a:gd name="connsiteX25" fmla="*/ 117790 w 189983"/>
                  <a:gd name="connsiteY25" fmla="*/ 140495 h 257258"/>
                  <a:gd name="connsiteX26" fmla="*/ 100691 w 189983"/>
                  <a:gd name="connsiteY26" fmla="*/ 139546 h 257258"/>
                  <a:gd name="connsiteX27" fmla="*/ 24698 w 189983"/>
                  <a:gd name="connsiteY27" fmla="*/ 139546 h 257258"/>
                  <a:gd name="connsiteX28" fmla="*/ 100691 w 189983"/>
                  <a:gd name="connsiteY28" fmla="*/ 119611 h 257258"/>
                  <a:gd name="connsiteX29" fmla="*/ 126339 w 189983"/>
                  <a:gd name="connsiteY29" fmla="*/ 116763 h 257258"/>
                  <a:gd name="connsiteX30" fmla="*/ 146288 w 189983"/>
                  <a:gd name="connsiteY30" fmla="*/ 107270 h 257258"/>
                  <a:gd name="connsiteX31" fmla="*/ 159586 w 189983"/>
                  <a:gd name="connsiteY31" fmla="*/ 91132 h 257258"/>
                  <a:gd name="connsiteX32" fmla="*/ 164336 w 189983"/>
                  <a:gd name="connsiteY32" fmla="*/ 68349 h 257258"/>
                  <a:gd name="connsiteX33" fmla="*/ 159586 w 189983"/>
                  <a:gd name="connsiteY33" fmla="*/ 44617 h 257258"/>
                  <a:gd name="connsiteX34" fmla="*/ 145338 w 189983"/>
                  <a:gd name="connsiteY34" fmla="*/ 30377 h 257258"/>
                  <a:gd name="connsiteX35" fmla="*/ 125389 w 189983"/>
                  <a:gd name="connsiteY35" fmla="*/ 22783 h 257258"/>
                  <a:gd name="connsiteX36" fmla="*/ 101641 w 189983"/>
                  <a:gd name="connsiteY36" fmla="*/ 20884 h 257258"/>
                  <a:gd name="connsiteX37" fmla="*/ 24698 w 189983"/>
                  <a:gd name="connsiteY37" fmla="*/ 20884 h 257258"/>
                  <a:gd name="connsiteX38" fmla="*/ 24698 w 189983"/>
                  <a:gd name="connsiteY38" fmla="*/ 119611 h 257258"/>
                  <a:gd name="connsiteX39" fmla="*/ 100691 w 189983"/>
                  <a:gd name="connsiteY39" fmla="*/ 119611 h 25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89983" h="257258">
                    <a:moveTo>
                      <a:pt x="24698" y="140495"/>
                    </a:moveTo>
                    <a:lnTo>
                      <a:pt x="24698" y="257258"/>
                    </a:lnTo>
                    <a:lnTo>
                      <a:pt x="0" y="257258"/>
                    </a:lnTo>
                    <a:lnTo>
                      <a:pt x="0" y="0"/>
                    </a:lnTo>
                    <a:lnTo>
                      <a:pt x="100691" y="0"/>
                    </a:lnTo>
                    <a:cubicBezTo>
                      <a:pt x="129189" y="0"/>
                      <a:pt x="151037" y="5696"/>
                      <a:pt x="166236" y="16138"/>
                    </a:cubicBezTo>
                    <a:cubicBezTo>
                      <a:pt x="181434" y="26580"/>
                      <a:pt x="189034" y="43667"/>
                      <a:pt x="189034" y="67400"/>
                    </a:cubicBezTo>
                    <a:cubicBezTo>
                      <a:pt x="189034" y="83538"/>
                      <a:pt x="186184" y="96828"/>
                      <a:pt x="179535" y="106321"/>
                    </a:cubicBezTo>
                    <a:cubicBezTo>
                      <a:pt x="172885" y="115814"/>
                      <a:pt x="162436" y="124357"/>
                      <a:pt x="147237" y="131002"/>
                    </a:cubicBezTo>
                    <a:cubicBezTo>
                      <a:pt x="154837" y="133850"/>
                      <a:pt x="160536" y="137647"/>
                      <a:pt x="165286" y="142394"/>
                    </a:cubicBezTo>
                    <a:cubicBezTo>
                      <a:pt x="170035" y="147140"/>
                      <a:pt x="172885" y="152836"/>
                      <a:pt x="174785" y="159481"/>
                    </a:cubicBezTo>
                    <a:cubicBezTo>
                      <a:pt x="176685" y="166126"/>
                      <a:pt x="178585" y="172771"/>
                      <a:pt x="178585" y="179416"/>
                    </a:cubicBezTo>
                    <a:cubicBezTo>
                      <a:pt x="178585" y="186061"/>
                      <a:pt x="179535" y="193656"/>
                      <a:pt x="179535" y="200301"/>
                    </a:cubicBezTo>
                    <a:cubicBezTo>
                      <a:pt x="179535" y="209794"/>
                      <a:pt x="180484" y="218337"/>
                      <a:pt x="180484" y="224982"/>
                    </a:cubicBezTo>
                    <a:cubicBezTo>
                      <a:pt x="181434" y="231627"/>
                      <a:pt x="181434" y="236374"/>
                      <a:pt x="182384" y="241120"/>
                    </a:cubicBezTo>
                    <a:cubicBezTo>
                      <a:pt x="183334" y="244918"/>
                      <a:pt x="184284" y="248715"/>
                      <a:pt x="185234" y="250613"/>
                    </a:cubicBezTo>
                    <a:cubicBezTo>
                      <a:pt x="186184" y="252512"/>
                      <a:pt x="188084" y="254411"/>
                      <a:pt x="189984" y="255360"/>
                    </a:cubicBezTo>
                    <a:lnTo>
                      <a:pt x="189984" y="257258"/>
                    </a:lnTo>
                    <a:lnTo>
                      <a:pt x="163386" y="257258"/>
                    </a:lnTo>
                    <a:cubicBezTo>
                      <a:pt x="160536" y="252512"/>
                      <a:pt x="158636" y="246816"/>
                      <a:pt x="157686" y="239222"/>
                    </a:cubicBezTo>
                    <a:cubicBezTo>
                      <a:pt x="156737" y="231627"/>
                      <a:pt x="155787" y="224033"/>
                      <a:pt x="154837" y="215490"/>
                    </a:cubicBezTo>
                    <a:cubicBezTo>
                      <a:pt x="153887" y="206946"/>
                      <a:pt x="153887" y="199352"/>
                      <a:pt x="152937" y="190808"/>
                    </a:cubicBezTo>
                    <a:cubicBezTo>
                      <a:pt x="152937" y="183214"/>
                      <a:pt x="151987" y="176568"/>
                      <a:pt x="151037" y="171822"/>
                    </a:cubicBezTo>
                    <a:cubicBezTo>
                      <a:pt x="149137" y="165177"/>
                      <a:pt x="147237" y="159481"/>
                      <a:pt x="144388" y="154735"/>
                    </a:cubicBezTo>
                    <a:cubicBezTo>
                      <a:pt x="141538" y="149988"/>
                      <a:pt x="137738" y="147140"/>
                      <a:pt x="132989" y="145242"/>
                    </a:cubicBezTo>
                    <a:cubicBezTo>
                      <a:pt x="128239" y="143343"/>
                      <a:pt x="123489" y="141445"/>
                      <a:pt x="117790" y="140495"/>
                    </a:cubicBezTo>
                    <a:cubicBezTo>
                      <a:pt x="112090" y="139546"/>
                      <a:pt x="106391" y="139546"/>
                      <a:pt x="100691" y="139546"/>
                    </a:cubicBezTo>
                    <a:lnTo>
                      <a:pt x="24698" y="139546"/>
                    </a:lnTo>
                    <a:close/>
                    <a:moveTo>
                      <a:pt x="100691" y="119611"/>
                    </a:moveTo>
                    <a:cubicBezTo>
                      <a:pt x="110191" y="119611"/>
                      <a:pt x="117790" y="118662"/>
                      <a:pt x="126339" y="116763"/>
                    </a:cubicBezTo>
                    <a:cubicBezTo>
                      <a:pt x="133939" y="114864"/>
                      <a:pt x="140588" y="112017"/>
                      <a:pt x="146288" y="107270"/>
                    </a:cubicBezTo>
                    <a:cubicBezTo>
                      <a:pt x="151987" y="103473"/>
                      <a:pt x="156737" y="97777"/>
                      <a:pt x="159586" y="91132"/>
                    </a:cubicBezTo>
                    <a:cubicBezTo>
                      <a:pt x="163386" y="84487"/>
                      <a:pt x="164336" y="76893"/>
                      <a:pt x="164336" y="68349"/>
                    </a:cubicBezTo>
                    <a:cubicBezTo>
                      <a:pt x="164336" y="58856"/>
                      <a:pt x="162436" y="51262"/>
                      <a:pt x="159586" y="44617"/>
                    </a:cubicBezTo>
                    <a:cubicBezTo>
                      <a:pt x="155787" y="37972"/>
                      <a:pt x="151037" y="33225"/>
                      <a:pt x="145338" y="30377"/>
                    </a:cubicBezTo>
                    <a:cubicBezTo>
                      <a:pt x="139638" y="26580"/>
                      <a:pt x="132989" y="24682"/>
                      <a:pt x="125389" y="22783"/>
                    </a:cubicBezTo>
                    <a:cubicBezTo>
                      <a:pt x="117790" y="20884"/>
                      <a:pt x="110191" y="20884"/>
                      <a:pt x="101641" y="20884"/>
                    </a:cubicBezTo>
                    <a:lnTo>
                      <a:pt x="24698" y="20884"/>
                    </a:lnTo>
                    <a:lnTo>
                      <a:pt x="24698" y="119611"/>
                    </a:lnTo>
                    <a:lnTo>
                      <a:pt x="100691" y="119611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302">
                <a:extLst>
                  <a:ext uri="{FF2B5EF4-FFF2-40B4-BE49-F238E27FC236}">
                    <a16:creationId xmlns:a16="http://schemas.microsoft.com/office/drawing/2014/main" id="{8B4B9DFD-34D3-4D07-8F50-1DF9203E0809}"/>
                  </a:ext>
                </a:extLst>
              </p:cNvPr>
              <p:cNvSpPr/>
              <p:nvPr/>
            </p:nvSpPr>
            <p:spPr>
              <a:xfrm>
                <a:off x="12154420" y="1707780"/>
                <a:ext cx="222280" cy="270548"/>
              </a:xfrm>
              <a:custGeom>
                <a:avLst/>
                <a:gdLst>
                  <a:gd name="connsiteX0" fmla="*/ 192833 w 222280"/>
                  <a:gd name="connsiteY0" fmla="*/ 81639 h 270548"/>
                  <a:gd name="connsiteX1" fmla="*/ 165286 w 222280"/>
                  <a:gd name="connsiteY1" fmla="*/ 35124 h 270548"/>
                  <a:gd name="connsiteX2" fmla="*/ 112090 w 222280"/>
                  <a:gd name="connsiteY2" fmla="*/ 20884 h 270548"/>
                  <a:gd name="connsiteX3" fmla="*/ 72194 w 222280"/>
                  <a:gd name="connsiteY3" fmla="*/ 30377 h 270548"/>
                  <a:gd name="connsiteX4" fmla="*/ 44646 w 222280"/>
                  <a:gd name="connsiteY4" fmla="*/ 55059 h 270548"/>
                  <a:gd name="connsiteX5" fmla="*/ 28498 w 222280"/>
                  <a:gd name="connsiteY5" fmla="*/ 91132 h 270548"/>
                  <a:gd name="connsiteX6" fmla="*/ 23748 w 222280"/>
                  <a:gd name="connsiteY6" fmla="*/ 134800 h 270548"/>
                  <a:gd name="connsiteX7" fmla="*/ 28498 w 222280"/>
                  <a:gd name="connsiteY7" fmla="*/ 176568 h 270548"/>
                  <a:gd name="connsiteX8" fmla="*/ 43696 w 222280"/>
                  <a:gd name="connsiteY8" fmla="*/ 213591 h 270548"/>
                  <a:gd name="connsiteX9" fmla="*/ 71244 w 222280"/>
                  <a:gd name="connsiteY9" fmla="*/ 240171 h 270548"/>
                  <a:gd name="connsiteX10" fmla="*/ 114940 w 222280"/>
                  <a:gd name="connsiteY10" fmla="*/ 250613 h 270548"/>
                  <a:gd name="connsiteX11" fmla="*/ 145337 w 222280"/>
                  <a:gd name="connsiteY11" fmla="*/ 244918 h 270548"/>
                  <a:gd name="connsiteX12" fmla="*/ 169085 w 222280"/>
                  <a:gd name="connsiteY12" fmla="*/ 229729 h 270548"/>
                  <a:gd name="connsiteX13" fmla="*/ 186184 w 222280"/>
                  <a:gd name="connsiteY13" fmla="*/ 206946 h 270548"/>
                  <a:gd name="connsiteX14" fmla="*/ 196633 w 222280"/>
                  <a:gd name="connsiteY14" fmla="*/ 178467 h 270548"/>
                  <a:gd name="connsiteX15" fmla="*/ 222281 w 222280"/>
                  <a:gd name="connsiteY15" fmla="*/ 178467 h 270548"/>
                  <a:gd name="connsiteX16" fmla="*/ 209932 w 222280"/>
                  <a:gd name="connsiteY16" fmla="*/ 213591 h 270548"/>
                  <a:gd name="connsiteX17" fmla="*/ 188084 w 222280"/>
                  <a:gd name="connsiteY17" fmla="*/ 243019 h 270548"/>
                  <a:gd name="connsiteX18" fmla="*/ 155787 w 222280"/>
                  <a:gd name="connsiteY18" fmla="*/ 262954 h 270548"/>
                  <a:gd name="connsiteX19" fmla="*/ 111140 w 222280"/>
                  <a:gd name="connsiteY19" fmla="*/ 270548 h 270548"/>
                  <a:gd name="connsiteX20" fmla="*/ 59845 w 222280"/>
                  <a:gd name="connsiteY20" fmla="*/ 260106 h 270548"/>
                  <a:gd name="connsiteX21" fmla="*/ 25648 w 222280"/>
                  <a:gd name="connsiteY21" fmla="*/ 230678 h 270548"/>
                  <a:gd name="connsiteX22" fmla="*/ 5699 w 222280"/>
                  <a:gd name="connsiteY22" fmla="*/ 187960 h 270548"/>
                  <a:gd name="connsiteX23" fmla="*/ 0 w 222280"/>
                  <a:gd name="connsiteY23" fmla="*/ 135749 h 270548"/>
                  <a:gd name="connsiteX24" fmla="*/ 9499 w 222280"/>
                  <a:gd name="connsiteY24" fmla="*/ 73096 h 270548"/>
                  <a:gd name="connsiteX25" fmla="*/ 35147 w 222280"/>
                  <a:gd name="connsiteY25" fmla="*/ 31327 h 270548"/>
                  <a:gd name="connsiteX26" fmla="*/ 73144 w 222280"/>
                  <a:gd name="connsiteY26" fmla="*/ 7594 h 270548"/>
                  <a:gd name="connsiteX27" fmla="*/ 120640 w 222280"/>
                  <a:gd name="connsiteY27" fmla="*/ 0 h 270548"/>
                  <a:gd name="connsiteX28" fmla="*/ 157686 w 222280"/>
                  <a:gd name="connsiteY28" fmla="*/ 4746 h 270548"/>
                  <a:gd name="connsiteX29" fmla="*/ 188084 w 222280"/>
                  <a:gd name="connsiteY29" fmla="*/ 19935 h 270548"/>
                  <a:gd name="connsiteX30" fmla="*/ 209932 w 222280"/>
                  <a:gd name="connsiteY30" fmla="*/ 45566 h 270548"/>
                  <a:gd name="connsiteX31" fmla="*/ 221331 w 222280"/>
                  <a:gd name="connsiteY31" fmla="*/ 80690 h 270548"/>
                  <a:gd name="connsiteX32" fmla="*/ 192833 w 222280"/>
                  <a:gd name="connsiteY32" fmla="*/ 80690 h 270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2280" h="270548">
                    <a:moveTo>
                      <a:pt x="192833" y="81639"/>
                    </a:moveTo>
                    <a:cubicBezTo>
                      <a:pt x="188084" y="59805"/>
                      <a:pt x="178585" y="43667"/>
                      <a:pt x="165286" y="35124"/>
                    </a:cubicBezTo>
                    <a:cubicBezTo>
                      <a:pt x="151987" y="26580"/>
                      <a:pt x="133938" y="20884"/>
                      <a:pt x="112090" y="20884"/>
                    </a:cubicBezTo>
                    <a:cubicBezTo>
                      <a:pt x="96892" y="20884"/>
                      <a:pt x="83593" y="23732"/>
                      <a:pt x="72194" y="30377"/>
                    </a:cubicBezTo>
                    <a:cubicBezTo>
                      <a:pt x="60795" y="37022"/>
                      <a:pt x="51296" y="44617"/>
                      <a:pt x="44646" y="55059"/>
                    </a:cubicBezTo>
                    <a:cubicBezTo>
                      <a:pt x="37047" y="65501"/>
                      <a:pt x="32297" y="77842"/>
                      <a:pt x="28498" y="91132"/>
                    </a:cubicBezTo>
                    <a:cubicBezTo>
                      <a:pt x="24698" y="104422"/>
                      <a:pt x="23748" y="119611"/>
                      <a:pt x="23748" y="134800"/>
                    </a:cubicBezTo>
                    <a:cubicBezTo>
                      <a:pt x="23748" y="149039"/>
                      <a:pt x="25648" y="163278"/>
                      <a:pt x="28498" y="176568"/>
                    </a:cubicBezTo>
                    <a:cubicBezTo>
                      <a:pt x="31347" y="190808"/>
                      <a:pt x="36097" y="203149"/>
                      <a:pt x="43696" y="213591"/>
                    </a:cubicBezTo>
                    <a:cubicBezTo>
                      <a:pt x="50346" y="224033"/>
                      <a:pt x="59845" y="233526"/>
                      <a:pt x="71244" y="240171"/>
                    </a:cubicBezTo>
                    <a:cubicBezTo>
                      <a:pt x="82643" y="246816"/>
                      <a:pt x="97842" y="250613"/>
                      <a:pt x="114940" y="250613"/>
                    </a:cubicBezTo>
                    <a:cubicBezTo>
                      <a:pt x="126339" y="250613"/>
                      <a:pt x="135838" y="248715"/>
                      <a:pt x="145337" y="244918"/>
                    </a:cubicBezTo>
                    <a:cubicBezTo>
                      <a:pt x="154837" y="241120"/>
                      <a:pt x="162436" y="236374"/>
                      <a:pt x="169085" y="229729"/>
                    </a:cubicBezTo>
                    <a:cubicBezTo>
                      <a:pt x="175735" y="223084"/>
                      <a:pt x="181434" y="215490"/>
                      <a:pt x="186184" y="206946"/>
                    </a:cubicBezTo>
                    <a:cubicBezTo>
                      <a:pt x="190934" y="198402"/>
                      <a:pt x="194733" y="188909"/>
                      <a:pt x="196633" y="178467"/>
                    </a:cubicBezTo>
                    <a:lnTo>
                      <a:pt x="222281" y="178467"/>
                    </a:lnTo>
                    <a:cubicBezTo>
                      <a:pt x="219431" y="190808"/>
                      <a:pt x="215632" y="202199"/>
                      <a:pt x="209932" y="213591"/>
                    </a:cubicBezTo>
                    <a:cubicBezTo>
                      <a:pt x="204233" y="224982"/>
                      <a:pt x="197583" y="234475"/>
                      <a:pt x="188084" y="243019"/>
                    </a:cubicBezTo>
                    <a:cubicBezTo>
                      <a:pt x="179535" y="251563"/>
                      <a:pt x="168136" y="258208"/>
                      <a:pt x="155787" y="262954"/>
                    </a:cubicBezTo>
                    <a:cubicBezTo>
                      <a:pt x="143438" y="267701"/>
                      <a:pt x="128239" y="270548"/>
                      <a:pt x="111140" y="270548"/>
                    </a:cubicBezTo>
                    <a:cubicBezTo>
                      <a:pt x="91192" y="270548"/>
                      <a:pt x="74094" y="266751"/>
                      <a:pt x="59845" y="260106"/>
                    </a:cubicBezTo>
                    <a:cubicBezTo>
                      <a:pt x="45596" y="252512"/>
                      <a:pt x="34197" y="243019"/>
                      <a:pt x="25648" y="230678"/>
                    </a:cubicBezTo>
                    <a:cubicBezTo>
                      <a:pt x="17098" y="218337"/>
                      <a:pt x="10449" y="204098"/>
                      <a:pt x="5699" y="187960"/>
                    </a:cubicBezTo>
                    <a:cubicBezTo>
                      <a:pt x="1900" y="171822"/>
                      <a:pt x="0" y="154735"/>
                      <a:pt x="0" y="135749"/>
                    </a:cubicBezTo>
                    <a:cubicBezTo>
                      <a:pt x="0" y="111067"/>
                      <a:pt x="2850" y="90183"/>
                      <a:pt x="9499" y="73096"/>
                    </a:cubicBezTo>
                    <a:cubicBezTo>
                      <a:pt x="16149" y="56008"/>
                      <a:pt x="23748" y="41769"/>
                      <a:pt x="35147" y="31327"/>
                    </a:cubicBezTo>
                    <a:cubicBezTo>
                      <a:pt x="45596" y="20884"/>
                      <a:pt x="58895" y="12341"/>
                      <a:pt x="73144" y="7594"/>
                    </a:cubicBezTo>
                    <a:cubicBezTo>
                      <a:pt x="87392" y="2848"/>
                      <a:pt x="103541" y="0"/>
                      <a:pt x="120640" y="0"/>
                    </a:cubicBezTo>
                    <a:cubicBezTo>
                      <a:pt x="133938" y="0"/>
                      <a:pt x="146287" y="1899"/>
                      <a:pt x="157686" y="4746"/>
                    </a:cubicBezTo>
                    <a:cubicBezTo>
                      <a:pt x="169085" y="8544"/>
                      <a:pt x="178585" y="13290"/>
                      <a:pt x="188084" y="19935"/>
                    </a:cubicBezTo>
                    <a:cubicBezTo>
                      <a:pt x="196633" y="26580"/>
                      <a:pt x="204233" y="35124"/>
                      <a:pt x="209932" y="45566"/>
                    </a:cubicBezTo>
                    <a:cubicBezTo>
                      <a:pt x="215632" y="56008"/>
                      <a:pt x="219431" y="67400"/>
                      <a:pt x="221331" y="80690"/>
                    </a:cubicBezTo>
                    <a:lnTo>
                      <a:pt x="192833" y="80690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303">
                <a:extLst>
                  <a:ext uri="{FF2B5EF4-FFF2-40B4-BE49-F238E27FC236}">
                    <a16:creationId xmlns:a16="http://schemas.microsoft.com/office/drawing/2014/main" id="{5284F406-E030-4A83-8498-FA7459586ED3}"/>
                  </a:ext>
                </a:extLst>
              </p:cNvPr>
              <p:cNvSpPr/>
              <p:nvPr/>
            </p:nvSpPr>
            <p:spPr>
              <a:xfrm>
                <a:off x="12392849" y="1707780"/>
                <a:ext cx="104491" cy="296179"/>
              </a:xfrm>
              <a:custGeom>
                <a:avLst/>
                <a:gdLst>
                  <a:gd name="connsiteX0" fmla="*/ 19948 w 104491"/>
                  <a:gd name="connsiteY0" fmla="*/ 296179 h 296179"/>
                  <a:gd name="connsiteX1" fmla="*/ 0 w 104491"/>
                  <a:gd name="connsiteY1" fmla="*/ 296179 h 296179"/>
                  <a:gd name="connsiteX2" fmla="*/ 84543 w 104491"/>
                  <a:gd name="connsiteY2" fmla="*/ 0 h 296179"/>
                  <a:gd name="connsiteX3" fmla="*/ 104491 w 104491"/>
                  <a:gd name="connsiteY3" fmla="*/ 0 h 296179"/>
                  <a:gd name="connsiteX4" fmla="*/ 19948 w 104491"/>
                  <a:gd name="connsiteY4" fmla="*/ 296179 h 29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91" h="296179">
                    <a:moveTo>
                      <a:pt x="19948" y="296179"/>
                    </a:moveTo>
                    <a:lnTo>
                      <a:pt x="0" y="296179"/>
                    </a:lnTo>
                    <a:lnTo>
                      <a:pt x="84543" y="0"/>
                    </a:lnTo>
                    <a:lnTo>
                      <a:pt x="104491" y="0"/>
                    </a:lnTo>
                    <a:lnTo>
                      <a:pt x="19948" y="296179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304">
                <a:extLst>
                  <a:ext uri="{FF2B5EF4-FFF2-40B4-BE49-F238E27FC236}">
                    <a16:creationId xmlns:a16="http://schemas.microsoft.com/office/drawing/2014/main" id="{A9E37B7A-C901-498E-BBBF-B888A8DDA5C5}"/>
                  </a:ext>
                </a:extLst>
              </p:cNvPr>
              <p:cNvSpPr/>
              <p:nvPr/>
            </p:nvSpPr>
            <p:spPr>
              <a:xfrm>
                <a:off x="12507789" y="1720120"/>
                <a:ext cx="170985" cy="258207"/>
              </a:xfrm>
              <a:custGeom>
                <a:avLst/>
                <a:gdLst>
                  <a:gd name="connsiteX0" fmla="*/ 27548 w 170985"/>
                  <a:gd name="connsiteY0" fmla="*/ 196504 h 258207"/>
                  <a:gd name="connsiteX1" fmla="*/ 43696 w 170985"/>
                  <a:gd name="connsiteY1" fmla="*/ 226881 h 258207"/>
                  <a:gd name="connsiteX2" fmla="*/ 76943 w 170985"/>
                  <a:gd name="connsiteY2" fmla="*/ 237323 h 258207"/>
                  <a:gd name="connsiteX3" fmla="*/ 113040 w 170985"/>
                  <a:gd name="connsiteY3" fmla="*/ 225932 h 258207"/>
                  <a:gd name="connsiteX4" fmla="*/ 133938 w 170985"/>
                  <a:gd name="connsiteY4" fmla="*/ 198402 h 258207"/>
                  <a:gd name="connsiteX5" fmla="*/ 144388 w 170985"/>
                  <a:gd name="connsiteY5" fmla="*/ 162329 h 258207"/>
                  <a:gd name="connsiteX6" fmla="*/ 148187 w 170985"/>
                  <a:gd name="connsiteY6" fmla="*/ 125307 h 258207"/>
                  <a:gd name="connsiteX7" fmla="*/ 147237 w 170985"/>
                  <a:gd name="connsiteY7" fmla="*/ 124357 h 258207"/>
                  <a:gd name="connsiteX8" fmla="*/ 118740 w 170985"/>
                  <a:gd name="connsiteY8" fmla="*/ 153785 h 258207"/>
                  <a:gd name="connsiteX9" fmla="*/ 78843 w 170985"/>
                  <a:gd name="connsiteY9" fmla="*/ 164228 h 258207"/>
                  <a:gd name="connsiteX10" fmla="*/ 46546 w 170985"/>
                  <a:gd name="connsiteY10" fmla="*/ 158532 h 258207"/>
                  <a:gd name="connsiteX11" fmla="*/ 21848 w 170985"/>
                  <a:gd name="connsiteY11" fmla="*/ 142394 h 258207"/>
                  <a:gd name="connsiteX12" fmla="*/ 5699 w 170985"/>
                  <a:gd name="connsiteY12" fmla="*/ 116763 h 258207"/>
                  <a:gd name="connsiteX13" fmla="*/ 0 w 170985"/>
                  <a:gd name="connsiteY13" fmla="*/ 83538 h 258207"/>
                  <a:gd name="connsiteX14" fmla="*/ 4750 w 170985"/>
                  <a:gd name="connsiteY14" fmla="*/ 50313 h 258207"/>
                  <a:gd name="connsiteX15" fmla="*/ 19948 w 170985"/>
                  <a:gd name="connsiteY15" fmla="*/ 23732 h 258207"/>
                  <a:gd name="connsiteX16" fmla="*/ 45596 w 170985"/>
                  <a:gd name="connsiteY16" fmla="*/ 6645 h 258207"/>
                  <a:gd name="connsiteX17" fmla="*/ 81693 w 170985"/>
                  <a:gd name="connsiteY17" fmla="*/ 0 h 258207"/>
                  <a:gd name="connsiteX18" fmla="*/ 124439 w 170985"/>
                  <a:gd name="connsiteY18" fmla="*/ 10442 h 258207"/>
                  <a:gd name="connsiteX19" fmla="*/ 151987 w 170985"/>
                  <a:gd name="connsiteY19" fmla="*/ 37972 h 258207"/>
                  <a:gd name="connsiteX20" fmla="*/ 166236 w 170985"/>
                  <a:gd name="connsiteY20" fmla="*/ 78791 h 258207"/>
                  <a:gd name="connsiteX21" fmla="*/ 170985 w 170985"/>
                  <a:gd name="connsiteY21" fmla="*/ 128155 h 258207"/>
                  <a:gd name="connsiteX22" fmla="*/ 164336 w 170985"/>
                  <a:gd name="connsiteY22" fmla="*/ 184163 h 258207"/>
                  <a:gd name="connsiteX23" fmla="*/ 145338 w 170985"/>
                  <a:gd name="connsiteY23" fmla="*/ 224982 h 258207"/>
                  <a:gd name="connsiteX24" fmla="*/ 115890 w 170985"/>
                  <a:gd name="connsiteY24" fmla="*/ 249664 h 258207"/>
                  <a:gd name="connsiteX25" fmla="*/ 78843 w 170985"/>
                  <a:gd name="connsiteY25" fmla="*/ 258208 h 258207"/>
                  <a:gd name="connsiteX26" fmla="*/ 51296 w 170985"/>
                  <a:gd name="connsiteY26" fmla="*/ 254411 h 258207"/>
                  <a:gd name="connsiteX27" fmla="*/ 28498 w 170985"/>
                  <a:gd name="connsiteY27" fmla="*/ 243019 h 258207"/>
                  <a:gd name="connsiteX28" fmla="*/ 12349 w 170985"/>
                  <a:gd name="connsiteY28" fmla="*/ 224033 h 258207"/>
                  <a:gd name="connsiteX29" fmla="*/ 4750 w 170985"/>
                  <a:gd name="connsiteY29" fmla="*/ 197453 h 258207"/>
                  <a:gd name="connsiteX30" fmla="*/ 27548 w 170985"/>
                  <a:gd name="connsiteY30" fmla="*/ 197453 h 258207"/>
                  <a:gd name="connsiteX31" fmla="*/ 81693 w 170985"/>
                  <a:gd name="connsiteY31" fmla="*/ 18986 h 258207"/>
                  <a:gd name="connsiteX32" fmla="*/ 37997 w 170985"/>
                  <a:gd name="connsiteY32" fmla="*/ 37022 h 258207"/>
                  <a:gd name="connsiteX33" fmla="*/ 23748 w 170985"/>
                  <a:gd name="connsiteY33" fmla="*/ 83538 h 258207"/>
                  <a:gd name="connsiteX34" fmla="*/ 38947 w 170985"/>
                  <a:gd name="connsiteY34" fmla="*/ 128155 h 258207"/>
                  <a:gd name="connsiteX35" fmla="*/ 81693 w 170985"/>
                  <a:gd name="connsiteY35" fmla="*/ 144293 h 258207"/>
                  <a:gd name="connsiteX36" fmla="*/ 105441 w 170985"/>
                  <a:gd name="connsiteY36" fmla="*/ 139546 h 258207"/>
                  <a:gd name="connsiteX37" fmla="*/ 123489 w 170985"/>
                  <a:gd name="connsiteY37" fmla="*/ 126256 h 258207"/>
                  <a:gd name="connsiteX38" fmla="*/ 134888 w 170985"/>
                  <a:gd name="connsiteY38" fmla="*/ 106321 h 258207"/>
                  <a:gd name="connsiteX39" fmla="*/ 138688 w 170985"/>
                  <a:gd name="connsiteY39" fmla="*/ 82588 h 258207"/>
                  <a:gd name="connsiteX40" fmla="*/ 123489 w 170985"/>
                  <a:gd name="connsiteY40" fmla="*/ 37022 h 258207"/>
                  <a:gd name="connsiteX41" fmla="*/ 81693 w 170985"/>
                  <a:gd name="connsiteY41" fmla="*/ 18986 h 25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0985" h="258207">
                    <a:moveTo>
                      <a:pt x="27548" y="196504"/>
                    </a:moveTo>
                    <a:cubicBezTo>
                      <a:pt x="30397" y="209794"/>
                      <a:pt x="35147" y="220236"/>
                      <a:pt x="43696" y="226881"/>
                    </a:cubicBezTo>
                    <a:cubicBezTo>
                      <a:pt x="51296" y="233526"/>
                      <a:pt x="62695" y="237323"/>
                      <a:pt x="76943" y="237323"/>
                    </a:cubicBezTo>
                    <a:cubicBezTo>
                      <a:pt x="92142" y="237323"/>
                      <a:pt x="103541" y="233526"/>
                      <a:pt x="113040" y="225932"/>
                    </a:cubicBezTo>
                    <a:cubicBezTo>
                      <a:pt x="121590" y="218337"/>
                      <a:pt x="129189" y="208844"/>
                      <a:pt x="133938" y="198402"/>
                    </a:cubicBezTo>
                    <a:cubicBezTo>
                      <a:pt x="138688" y="187011"/>
                      <a:pt x="142488" y="174670"/>
                      <a:pt x="144388" y="162329"/>
                    </a:cubicBezTo>
                    <a:cubicBezTo>
                      <a:pt x="146287" y="149039"/>
                      <a:pt x="147237" y="136698"/>
                      <a:pt x="148187" y="125307"/>
                    </a:cubicBezTo>
                    <a:lnTo>
                      <a:pt x="147237" y="124357"/>
                    </a:lnTo>
                    <a:cubicBezTo>
                      <a:pt x="139638" y="137647"/>
                      <a:pt x="130139" y="147140"/>
                      <a:pt x="118740" y="153785"/>
                    </a:cubicBezTo>
                    <a:cubicBezTo>
                      <a:pt x="107341" y="160431"/>
                      <a:pt x="94042" y="164228"/>
                      <a:pt x="78843" y="164228"/>
                    </a:cubicBezTo>
                    <a:cubicBezTo>
                      <a:pt x="66494" y="164228"/>
                      <a:pt x="56045" y="162329"/>
                      <a:pt x="46546" y="158532"/>
                    </a:cubicBezTo>
                    <a:cubicBezTo>
                      <a:pt x="37047" y="154735"/>
                      <a:pt x="28498" y="149039"/>
                      <a:pt x="21848" y="142394"/>
                    </a:cubicBezTo>
                    <a:cubicBezTo>
                      <a:pt x="15199" y="134800"/>
                      <a:pt x="9499" y="126256"/>
                      <a:pt x="5699" y="116763"/>
                    </a:cubicBezTo>
                    <a:cubicBezTo>
                      <a:pt x="1900" y="106321"/>
                      <a:pt x="0" y="95879"/>
                      <a:pt x="0" y="83538"/>
                    </a:cubicBezTo>
                    <a:cubicBezTo>
                      <a:pt x="0" y="71197"/>
                      <a:pt x="1900" y="60755"/>
                      <a:pt x="4750" y="50313"/>
                    </a:cubicBezTo>
                    <a:cubicBezTo>
                      <a:pt x="8549" y="39870"/>
                      <a:pt x="13299" y="31327"/>
                      <a:pt x="19948" y="23732"/>
                    </a:cubicBezTo>
                    <a:cubicBezTo>
                      <a:pt x="26598" y="16138"/>
                      <a:pt x="35147" y="10442"/>
                      <a:pt x="45596" y="6645"/>
                    </a:cubicBezTo>
                    <a:cubicBezTo>
                      <a:pt x="56045" y="2848"/>
                      <a:pt x="67444" y="0"/>
                      <a:pt x="81693" y="0"/>
                    </a:cubicBezTo>
                    <a:cubicBezTo>
                      <a:pt x="98791" y="0"/>
                      <a:pt x="113040" y="3797"/>
                      <a:pt x="124439" y="10442"/>
                    </a:cubicBezTo>
                    <a:cubicBezTo>
                      <a:pt x="135838" y="17087"/>
                      <a:pt x="144388" y="26580"/>
                      <a:pt x="151987" y="37972"/>
                    </a:cubicBezTo>
                    <a:cubicBezTo>
                      <a:pt x="159586" y="49363"/>
                      <a:pt x="163386" y="62653"/>
                      <a:pt x="166236" y="78791"/>
                    </a:cubicBezTo>
                    <a:cubicBezTo>
                      <a:pt x="169086" y="93980"/>
                      <a:pt x="170985" y="111067"/>
                      <a:pt x="170985" y="128155"/>
                    </a:cubicBezTo>
                    <a:cubicBezTo>
                      <a:pt x="170985" y="149988"/>
                      <a:pt x="169086" y="168025"/>
                      <a:pt x="164336" y="184163"/>
                    </a:cubicBezTo>
                    <a:cubicBezTo>
                      <a:pt x="159586" y="200301"/>
                      <a:pt x="153887" y="213591"/>
                      <a:pt x="145338" y="224982"/>
                    </a:cubicBezTo>
                    <a:cubicBezTo>
                      <a:pt x="136788" y="236374"/>
                      <a:pt x="127289" y="243968"/>
                      <a:pt x="115890" y="249664"/>
                    </a:cubicBezTo>
                    <a:cubicBezTo>
                      <a:pt x="104491" y="255360"/>
                      <a:pt x="92142" y="258208"/>
                      <a:pt x="78843" y="258208"/>
                    </a:cubicBezTo>
                    <a:cubicBezTo>
                      <a:pt x="69344" y="258208"/>
                      <a:pt x="59845" y="257258"/>
                      <a:pt x="51296" y="254411"/>
                    </a:cubicBezTo>
                    <a:cubicBezTo>
                      <a:pt x="42746" y="251563"/>
                      <a:pt x="35147" y="248715"/>
                      <a:pt x="28498" y="243019"/>
                    </a:cubicBezTo>
                    <a:cubicBezTo>
                      <a:pt x="21848" y="238273"/>
                      <a:pt x="17099" y="231627"/>
                      <a:pt x="12349" y="224033"/>
                    </a:cubicBezTo>
                    <a:cubicBezTo>
                      <a:pt x="8549" y="216439"/>
                      <a:pt x="5699" y="207895"/>
                      <a:pt x="4750" y="197453"/>
                    </a:cubicBezTo>
                    <a:lnTo>
                      <a:pt x="27548" y="197453"/>
                    </a:lnTo>
                    <a:close/>
                    <a:moveTo>
                      <a:pt x="81693" y="18986"/>
                    </a:moveTo>
                    <a:cubicBezTo>
                      <a:pt x="62695" y="19935"/>
                      <a:pt x="47496" y="25631"/>
                      <a:pt x="37997" y="37022"/>
                    </a:cubicBezTo>
                    <a:cubicBezTo>
                      <a:pt x="28498" y="48414"/>
                      <a:pt x="23748" y="64552"/>
                      <a:pt x="23748" y="83538"/>
                    </a:cubicBezTo>
                    <a:cubicBezTo>
                      <a:pt x="23748" y="102524"/>
                      <a:pt x="28498" y="117712"/>
                      <a:pt x="38947" y="128155"/>
                    </a:cubicBezTo>
                    <a:cubicBezTo>
                      <a:pt x="49396" y="138597"/>
                      <a:pt x="63645" y="144293"/>
                      <a:pt x="81693" y="144293"/>
                    </a:cubicBezTo>
                    <a:cubicBezTo>
                      <a:pt x="90242" y="144293"/>
                      <a:pt x="98791" y="142394"/>
                      <a:pt x="105441" y="139546"/>
                    </a:cubicBezTo>
                    <a:cubicBezTo>
                      <a:pt x="112090" y="135749"/>
                      <a:pt x="118740" y="131952"/>
                      <a:pt x="123489" y="126256"/>
                    </a:cubicBezTo>
                    <a:cubicBezTo>
                      <a:pt x="128239" y="120560"/>
                      <a:pt x="132039" y="113915"/>
                      <a:pt x="134888" y="106321"/>
                    </a:cubicBezTo>
                    <a:cubicBezTo>
                      <a:pt x="137738" y="98726"/>
                      <a:pt x="138688" y="91132"/>
                      <a:pt x="138688" y="82588"/>
                    </a:cubicBezTo>
                    <a:cubicBezTo>
                      <a:pt x="138688" y="63603"/>
                      <a:pt x="133938" y="49363"/>
                      <a:pt x="123489" y="37022"/>
                    </a:cubicBezTo>
                    <a:cubicBezTo>
                      <a:pt x="113040" y="25631"/>
                      <a:pt x="98791" y="18986"/>
                      <a:pt x="81693" y="18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305">
                <a:extLst>
                  <a:ext uri="{FF2B5EF4-FFF2-40B4-BE49-F238E27FC236}">
                    <a16:creationId xmlns:a16="http://schemas.microsoft.com/office/drawing/2014/main" id="{3282FF47-4E72-4C81-9F54-4EFF1AAC8BF5}"/>
                  </a:ext>
                </a:extLst>
              </p:cNvPr>
              <p:cNvSpPr/>
              <p:nvPr/>
            </p:nvSpPr>
            <p:spPr>
              <a:xfrm>
                <a:off x="12705372" y="1720120"/>
                <a:ext cx="171935" cy="257258"/>
              </a:xfrm>
              <a:custGeom>
                <a:avLst/>
                <a:gdLst>
                  <a:gd name="connsiteX0" fmla="*/ 86443 w 171935"/>
                  <a:gd name="connsiteY0" fmla="*/ 0 h 257258"/>
                  <a:gd name="connsiteX1" fmla="*/ 118740 w 171935"/>
                  <a:gd name="connsiteY1" fmla="*/ 5696 h 257258"/>
                  <a:gd name="connsiteX2" fmla="*/ 141538 w 171935"/>
                  <a:gd name="connsiteY2" fmla="*/ 20884 h 257258"/>
                  <a:gd name="connsiteX3" fmla="*/ 156737 w 171935"/>
                  <a:gd name="connsiteY3" fmla="*/ 43667 h 257258"/>
                  <a:gd name="connsiteX4" fmla="*/ 166236 w 171935"/>
                  <a:gd name="connsiteY4" fmla="*/ 71197 h 257258"/>
                  <a:gd name="connsiteX5" fmla="*/ 170985 w 171935"/>
                  <a:gd name="connsiteY5" fmla="*/ 100625 h 257258"/>
                  <a:gd name="connsiteX6" fmla="*/ 171935 w 171935"/>
                  <a:gd name="connsiteY6" fmla="*/ 131002 h 257258"/>
                  <a:gd name="connsiteX7" fmla="*/ 168136 w 171935"/>
                  <a:gd name="connsiteY7" fmla="*/ 178467 h 257258"/>
                  <a:gd name="connsiteX8" fmla="*/ 154837 w 171935"/>
                  <a:gd name="connsiteY8" fmla="*/ 219287 h 257258"/>
                  <a:gd name="connsiteX9" fmla="*/ 129189 w 171935"/>
                  <a:gd name="connsiteY9" fmla="*/ 246816 h 257258"/>
                  <a:gd name="connsiteX10" fmla="*/ 86443 w 171935"/>
                  <a:gd name="connsiteY10" fmla="*/ 257258 h 257258"/>
                  <a:gd name="connsiteX11" fmla="*/ 43696 w 171935"/>
                  <a:gd name="connsiteY11" fmla="*/ 246816 h 257258"/>
                  <a:gd name="connsiteX12" fmla="*/ 17098 w 171935"/>
                  <a:gd name="connsiteY12" fmla="*/ 218337 h 257258"/>
                  <a:gd name="connsiteX13" fmla="*/ 3800 w 171935"/>
                  <a:gd name="connsiteY13" fmla="*/ 177518 h 257258"/>
                  <a:gd name="connsiteX14" fmla="*/ 0 w 171935"/>
                  <a:gd name="connsiteY14" fmla="*/ 128155 h 257258"/>
                  <a:gd name="connsiteX15" fmla="*/ 2850 w 171935"/>
                  <a:gd name="connsiteY15" fmla="*/ 81639 h 257258"/>
                  <a:gd name="connsiteX16" fmla="*/ 15199 w 171935"/>
                  <a:gd name="connsiteY16" fmla="*/ 40820 h 257258"/>
                  <a:gd name="connsiteX17" fmla="*/ 40846 w 171935"/>
                  <a:gd name="connsiteY17" fmla="*/ 11392 h 257258"/>
                  <a:gd name="connsiteX18" fmla="*/ 86443 w 171935"/>
                  <a:gd name="connsiteY18" fmla="*/ 0 h 257258"/>
                  <a:gd name="connsiteX19" fmla="*/ 148187 w 171935"/>
                  <a:gd name="connsiteY19" fmla="*/ 127205 h 257258"/>
                  <a:gd name="connsiteX20" fmla="*/ 146287 w 171935"/>
                  <a:gd name="connsiteY20" fmla="*/ 87335 h 257258"/>
                  <a:gd name="connsiteX21" fmla="*/ 136788 w 171935"/>
                  <a:gd name="connsiteY21" fmla="*/ 52211 h 257258"/>
                  <a:gd name="connsiteX22" fmla="*/ 117790 w 171935"/>
                  <a:gd name="connsiteY22" fmla="*/ 27529 h 257258"/>
                  <a:gd name="connsiteX23" fmla="*/ 85493 w 171935"/>
                  <a:gd name="connsiteY23" fmla="*/ 18037 h 257258"/>
                  <a:gd name="connsiteX24" fmla="*/ 54145 w 171935"/>
                  <a:gd name="connsiteY24" fmla="*/ 27529 h 257258"/>
                  <a:gd name="connsiteX25" fmla="*/ 35147 w 171935"/>
                  <a:gd name="connsiteY25" fmla="*/ 53160 h 257258"/>
                  <a:gd name="connsiteX26" fmla="*/ 25648 w 171935"/>
                  <a:gd name="connsiteY26" fmla="*/ 89234 h 257258"/>
                  <a:gd name="connsiteX27" fmla="*/ 22798 w 171935"/>
                  <a:gd name="connsiteY27" fmla="*/ 130053 h 257258"/>
                  <a:gd name="connsiteX28" fmla="*/ 25648 w 171935"/>
                  <a:gd name="connsiteY28" fmla="*/ 174670 h 257258"/>
                  <a:gd name="connsiteX29" fmla="*/ 36097 w 171935"/>
                  <a:gd name="connsiteY29" fmla="*/ 208844 h 257258"/>
                  <a:gd name="connsiteX30" fmla="*/ 55095 w 171935"/>
                  <a:gd name="connsiteY30" fmla="*/ 230678 h 257258"/>
                  <a:gd name="connsiteX31" fmla="*/ 85493 w 171935"/>
                  <a:gd name="connsiteY31" fmla="*/ 238273 h 257258"/>
                  <a:gd name="connsiteX32" fmla="*/ 117790 w 171935"/>
                  <a:gd name="connsiteY32" fmla="*/ 227830 h 257258"/>
                  <a:gd name="connsiteX33" fmla="*/ 136788 w 171935"/>
                  <a:gd name="connsiteY33" fmla="*/ 202199 h 257258"/>
                  <a:gd name="connsiteX34" fmla="*/ 145337 w 171935"/>
                  <a:gd name="connsiteY34" fmla="*/ 167076 h 257258"/>
                  <a:gd name="connsiteX35" fmla="*/ 148187 w 171935"/>
                  <a:gd name="connsiteY35" fmla="*/ 127205 h 25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71935" h="257258">
                    <a:moveTo>
                      <a:pt x="86443" y="0"/>
                    </a:moveTo>
                    <a:cubicBezTo>
                      <a:pt x="98791" y="0"/>
                      <a:pt x="109241" y="1899"/>
                      <a:pt x="118740" y="5696"/>
                    </a:cubicBezTo>
                    <a:cubicBezTo>
                      <a:pt x="128239" y="9493"/>
                      <a:pt x="135838" y="14239"/>
                      <a:pt x="141538" y="20884"/>
                    </a:cubicBezTo>
                    <a:cubicBezTo>
                      <a:pt x="148187" y="27529"/>
                      <a:pt x="152937" y="35124"/>
                      <a:pt x="156737" y="43667"/>
                    </a:cubicBezTo>
                    <a:cubicBezTo>
                      <a:pt x="160536" y="52211"/>
                      <a:pt x="163386" y="61704"/>
                      <a:pt x="166236" y="71197"/>
                    </a:cubicBezTo>
                    <a:cubicBezTo>
                      <a:pt x="168136" y="80690"/>
                      <a:pt x="170035" y="91132"/>
                      <a:pt x="170985" y="100625"/>
                    </a:cubicBezTo>
                    <a:cubicBezTo>
                      <a:pt x="171935" y="110118"/>
                      <a:pt x="171935" y="120560"/>
                      <a:pt x="171935" y="131002"/>
                    </a:cubicBezTo>
                    <a:cubicBezTo>
                      <a:pt x="171935" y="148090"/>
                      <a:pt x="170985" y="163278"/>
                      <a:pt x="168136" y="178467"/>
                    </a:cubicBezTo>
                    <a:cubicBezTo>
                      <a:pt x="165286" y="193656"/>
                      <a:pt x="161486" y="206946"/>
                      <a:pt x="154837" y="219287"/>
                    </a:cubicBezTo>
                    <a:cubicBezTo>
                      <a:pt x="148187" y="230678"/>
                      <a:pt x="139638" y="240171"/>
                      <a:pt x="129189" y="246816"/>
                    </a:cubicBezTo>
                    <a:cubicBezTo>
                      <a:pt x="117790" y="253461"/>
                      <a:pt x="103541" y="257258"/>
                      <a:pt x="86443" y="257258"/>
                    </a:cubicBezTo>
                    <a:cubicBezTo>
                      <a:pt x="69344" y="257258"/>
                      <a:pt x="55095" y="253461"/>
                      <a:pt x="43696" y="246816"/>
                    </a:cubicBezTo>
                    <a:cubicBezTo>
                      <a:pt x="32297" y="240171"/>
                      <a:pt x="23748" y="230678"/>
                      <a:pt x="17098" y="218337"/>
                    </a:cubicBezTo>
                    <a:cubicBezTo>
                      <a:pt x="10449" y="206946"/>
                      <a:pt x="6649" y="192706"/>
                      <a:pt x="3800" y="177518"/>
                    </a:cubicBezTo>
                    <a:cubicBezTo>
                      <a:pt x="950" y="162329"/>
                      <a:pt x="0" y="145242"/>
                      <a:pt x="0" y="128155"/>
                    </a:cubicBezTo>
                    <a:cubicBezTo>
                      <a:pt x="0" y="112017"/>
                      <a:pt x="950" y="96828"/>
                      <a:pt x="2850" y="81639"/>
                    </a:cubicBezTo>
                    <a:cubicBezTo>
                      <a:pt x="4750" y="66451"/>
                      <a:pt x="9499" y="53160"/>
                      <a:pt x="15199" y="40820"/>
                    </a:cubicBezTo>
                    <a:cubicBezTo>
                      <a:pt x="20898" y="28479"/>
                      <a:pt x="30397" y="18986"/>
                      <a:pt x="40846" y="11392"/>
                    </a:cubicBezTo>
                    <a:cubicBezTo>
                      <a:pt x="53195" y="2848"/>
                      <a:pt x="68394" y="0"/>
                      <a:pt x="86443" y="0"/>
                    </a:cubicBezTo>
                    <a:close/>
                    <a:moveTo>
                      <a:pt x="148187" y="127205"/>
                    </a:moveTo>
                    <a:cubicBezTo>
                      <a:pt x="148187" y="113915"/>
                      <a:pt x="147237" y="100625"/>
                      <a:pt x="146287" y="87335"/>
                    </a:cubicBezTo>
                    <a:cubicBezTo>
                      <a:pt x="144388" y="74045"/>
                      <a:pt x="141538" y="62653"/>
                      <a:pt x="136788" y="52211"/>
                    </a:cubicBezTo>
                    <a:cubicBezTo>
                      <a:pt x="132039" y="41769"/>
                      <a:pt x="126339" y="34175"/>
                      <a:pt x="117790" y="27529"/>
                    </a:cubicBezTo>
                    <a:cubicBezTo>
                      <a:pt x="109241" y="20884"/>
                      <a:pt x="98791" y="18037"/>
                      <a:pt x="85493" y="18037"/>
                    </a:cubicBezTo>
                    <a:cubicBezTo>
                      <a:pt x="73144" y="18037"/>
                      <a:pt x="62695" y="20884"/>
                      <a:pt x="54145" y="27529"/>
                    </a:cubicBezTo>
                    <a:cubicBezTo>
                      <a:pt x="46546" y="34175"/>
                      <a:pt x="39897" y="42718"/>
                      <a:pt x="35147" y="53160"/>
                    </a:cubicBezTo>
                    <a:cubicBezTo>
                      <a:pt x="30397" y="63603"/>
                      <a:pt x="27548" y="75943"/>
                      <a:pt x="25648" y="89234"/>
                    </a:cubicBezTo>
                    <a:cubicBezTo>
                      <a:pt x="23748" y="102524"/>
                      <a:pt x="22798" y="115814"/>
                      <a:pt x="22798" y="130053"/>
                    </a:cubicBezTo>
                    <a:cubicBezTo>
                      <a:pt x="22798" y="146191"/>
                      <a:pt x="23748" y="161380"/>
                      <a:pt x="25648" y="174670"/>
                    </a:cubicBezTo>
                    <a:cubicBezTo>
                      <a:pt x="27548" y="187960"/>
                      <a:pt x="31347" y="199352"/>
                      <a:pt x="36097" y="208844"/>
                    </a:cubicBezTo>
                    <a:cubicBezTo>
                      <a:pt x="40846" y="218337"/>
                      <a:pt x="47496" y="224982"/>
                      <a:pt x="55095" y="230678"/>
                    </a:cubicBezTo>
                    <a:cubicBezTo>
                      <a:pt x="62695" y="235425"/>
                      <a:pt x="73144" y="238273"/>
                      <a:pt x="85493" y="238273"/>
                    </a:cubicBezTo>
                    <a:cubicBezTo>
                      <a:pt x="98791" y="238273"/>
                      <a:pt x="110190" y="234475"/>
                      <a:pt x="117790" y="227830"/>
                    </a:cubicBezTo>
                    <a:cubicBezTo>
                      <a:pt x="126339" y="221185"/>
                      <a:pt x="132039" y="212642"/>
                      <a:pt x="136788" y="202199"/>
                    </a:cubicBezTo>
                    <a:cubicBezTo>
                      <a:pt x="141538" y="191757"/>
                      <a:pt x="144388" y="180366"/>
                      <a:pt x="145337" y="167076"/>
                    </a:cubicBezTo>
                    <a:cubicBezTo>
                      <a:pt x="148187" y="152836"/>
                      <a:pt x="148187" y="140495"/>
                      <a:pt x="148187" y="127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306">
                <a:extLst>
                  <a:ext uri="{FF2B5EF4-FFF2-40B4-BE49-F238E27FC236}">
                    <a16:creationId xmlns:a16="http://schemas.microsoft.com/office/drawing/2014/main" id="{4C274457-9F06-4F00-A67A-B06113D22A63}"/>
                  </a:ext>
                </a:extLst>
              </p:cNvPr>
              <p:cNvSpPr/>
              <p:nvPr/>
            </p:nvSpPr>
            <p:spPr>
              <a:xfrm>
                <a:off x="12907705" y="1718222"/>
                <a:ext cx="168135" cy="256309"/>
              </a:xfrm>
              <a:custGeom>
                <a:avLst/>
                <a:gdLst>
                  <a:gd name="connsiteX0" fmla="*/ 43696 w 168135"/>
                  <a:gd name="connsiteY0" fmla="*/ 117712 h 256309"/>
                  <a:gd name="connsiteX1" fmla="*/ 27548 w 168135"/>
                  <a:gd name="connsiteY1" fmla="*/ 107270 h 256309"/>
                  <a:gd name="connsiteX2" fmla="*/ 17099 w 168135"/>
                  <a:gd name="connsiteY2" fmla="*/ 95879 h 256309"/>
                  <a:gd name="connsiteX3" fmla="*/ 10449 w 168135"/>
                  <a:gd name="connsiteY3" fmla="*/ 81639 h 256309"/>
                  <a:gd name="connsiteX4" fmla="*/ 8549 w 168135"/>
                  <a:gd name="connsiteY4" fmla="*/ 62653 h 256309"/>
                  <a:gd name="connsiteX5" fmla="*/ 14249 w 168135"/>
                  <a:gd name="connsiteY5" fmla="*/ 37972 h 256309"/>
                  <a:gd name="connsiteX6" fmla="*/ 29448 w 168135"/>
                  <a:gd name="connsiteY6" fmla="*/ 18037 h 256309"/>
                  <a:gd name="connsiteX7" fmla="*/ 52246 w 168135"/>
                  <a:gd name="connsiteY7" fmla="*/ 4746 h 256309"/>
                  <a:gd name="connsiteX8" fmla="*/ 80743 w 168135"/>
                  <a:gd name="connsiteY8" fmla="*/ 0 h 256309"/>
                  <a:gd name="connsiteX9" fmla="*/ 109241 w 168135"/>
                  <a:gd name="connsiteY9" fmla="*/ 3797 h 256309"/>
                  <a:gd name="connsiteX10" fmla="*/ 133939 w 168135"/>
                  <a:gd name="connsiteY10" fmla="*/ 15189 h 256309"/>
                  <a:gd name="connsiteX11" fmla="*/ 151037 w 168135"/>
                  <a:gd name="connsiteY11" fmla="*/ 34175 h 256309"/>
                  <a:gd name="connsiteX12" fmla="*/ 157687 w 168135"/>
                  <a:gd name="connsiteY12" fmla="*/ 61704 h 256309"/>
                  <a:gd name="connsiteX13" fmla="*/ 150087 w 168135"/>
                  <a:gd name="connsiteY13" fmla="*/ 94929 h 256309"/>
                  <a:gd name="connsiteX14" fmla="*/ 123489 w 168135"/>
                  <a:gd name="connsiteY14" fmla="*/ 117712 h 256309"/>
                  <a:gd name="connsiteX15" fmla="*/ 155787 w 168135"/>
                  <a:gd name="connsiteY15" fmla="*/ 141445 h 256309"/>
                  <a:gd name="connsiteX16" fmla="*/ 168136 w 168135"/>
                  <a:gd name="connsiteY16" fmla="*/ 180366 h 256309"/>
                  <a:gd name="connsiteX17" fmla="*/ 161486 w 168135"/>
                  <a:gd name="connsiteY17" fmla="*/ 213591 h 256309"/>
                  <a:gd name="connsiteX18" fmla="*/ 143438 w 168135"/>
                  <a:gd name="connsiteY18" fmla="*/ 237323 h 256309"/>
                  <a:gd name="connsiteX19" fmla="*/ 114940 w 168135"/>
                  <a:gd name="connsiteY19" fmla="*/ 251563 h 256309"/>
                  <a:gd name="connsiteX20" fmla="*/ 78843 w 168135"/>
                  <a:gd name="connsiteY20" fmla="*/ 256309 h 256309"/>
                  <a:gd name="connsiteX21" fmla="*/ 51296 w 168135"/>
                  <a:gd name="connsiteY21" fmla="*/ 251563 h 256309"/>
                  <a:gd name="connsiteX22" fmla="*/ 25648 w 168135"/>
                  <a:gd name="connsiteY22" fmla="*/ 237323 h 256309"/>
                  <a:gd name="connsiteX23" fmla="*/ 7599 w 168135"/>
                  <a:gd name="connsiteY23" fmla="*/ 214540 h 256309"/>
                  <a:gd name="connsiteX24" fmla="*/ 0 w 168135"/>
                  <a:gd name="connsiteY24" fmla="*/ 182264 h 256309"/>
                  <a:gd name="connsiteX25" fmla="*/ 11399 w 168135"/>
                  <a:gd name="connsiteY25" fmla="*/ 142394 h 256309"/>
                  <a:gd name="connsiteX26" fmla="*/ 43696 w 168135"/>
                  <a:gd name="connsiteY26" fmla="*/ 117712 h 256309"/>
                  <a:gd name="connsiteX27" fmla="*/ 83593 w 168135"/>
                  <a:gd name="connsiteY27" fmla="*/ 130053 h 256309"/>
                  <a:gd name="connsiteX28" fmla="*/ 58895 w 168135"/>
                  <a:gd name="connsiteY28" fmla="*/ 132901 h 256309"/>
                  <a:gd name="connsiteX29" fmla="*/ 39897 w 168135"/>
                  <a:gd name="connsiteY29" fmla="*/ 142394 h 256309"/>
                  <a:gd name="connsiteX30" fmla="*/ 26598 w 168135"/>
                  <a:gd name="connsiteY30" fmla="*/ 159481 h 256309"/>
                  <a:gd name="connsiteX31" fmla="*/ 21848 w 168135"/>
                  <a:gd name="connsiteY31" fmla="*/ 183214 h 256309"/>
                  <a:gd name="connsiteX32" fmla="*/ 26598 w 168135"/>
                  <a:gd name="connsiteY32" fmla="*/ 205047 h 256309"/>
                  <a:gd name="connsiteX33" fmla="*/ 38947 w 168135"/>
                  <a:gd name="connsiteY33" fmla="*/ 222135 h 256309"/>
                  <a:gd name="connsiteX34" fmla="*/ 58895 w 168135"/>
                  <a:gd name="connsiteY34" fmla="*/ 233526 h 256309"/>
                  <a:gd name="connsiteX35" fmla="*/ 84543 w 168135"/>
                  <a:gd name="connsiteY35" fmla="*/ 238273 h 256309"/>
                  <a:gd name="connsiteX36" fmla="*/ 107341 w 168135"/>
                  <a:gd name="connsiteY36" fmla="*/ 234475 h 256309"/>
                  <a:gd name="connsiteX37" fmla="*/ 126339 w 168135"/>
                  <a:gd name="connsiteY37" fmla="*/ 223084 h 256309"/>
                  <a:gd name="connsiteX38" fmla="*/ 138688 w 168135"/>
                  <a:gd name="connsiteY38" fmla="*/ 205047 h 256309"/>
                  <a:gd name="connsiteX39" fmla="*/ 143438 w 168135"/>
                  <a:gd name="connsiteY39" fmla="*/ 182264 h 256309"/>
                  <a:gd name="connsiteX40" fmla="*/ 138688 w 168135"/>
                  <a:gd name="connsiteY40" fmla="*/ 159481 h 256309"/>
                  <a:gd name="connsiteX41" fmla="*/ 125389 w 168135"/>
                  <a:gd name="connsiteY41" fmla="*/ 143343 h 256309"/>
                  <a:gd name="connsiteX42" fmla="*/ 106391 w 168135"/>
                  <a:gd name="connsiteY42" fmla="*/ 133850 h 256309"/>
                  <a:gd name="connsiteX43" fmla="*/ 83593 w 168135"/>
                  <a:gd name="connsiteY43" fmla="*/ 130053 h 256309"/>
                  <a:gd name="connsiteX44" fmla="*/ 82643 w 168135"/>
                  <a:gd name="connsiteY44" fmla="*/ 20884 h 256309"/>
                  <a:gd name="connsiteX45" fmla="*/ 62695 w 168135"/>
                  <a:gd name="connsiteY45" fmla="*/ 23732 h 256309"/>
                  <a:gd name="connsiteX46" fmla="*/ 46546 w 168135"/>
                  <a:gd name="connsiteY46" fmla="*/ 32276 h 256309"/>
                  <a:gd name="connsiteX47" fmla="*/ 36097 w 168135"/>
                  <a:gd name="connsiteY47" fmla="*/ 46515 h 256309"/>
                  <a:gd name="connsiteX48" fmla="*/ 32297 w 168135"/>
                  <a:gd name="connsiteY48" fmla="*/ 66451 h 256309"/>
                  <a:gd name="connsiteX49" fmla="*/ 37047 w 168135"/>
                  <a:gd name="connsiteY49" fmla="*/ 86386 h 256309"/>
                  <a:gd name="connsiteX50" fmla="*/ 49396 w 168135"/>
                  <a:gd name="connsiteY50" fmla="*/ 100625 h 256309"/>
                  <a:gd name="connsiteX51" fmla="*/ 66494 w 168135"/>
                  <a:gd name="connsiteY51" fmla="*/ 108219 h 256309"/>
                  <a:gd name="connsiteX52" fmla="*/ 86443 w 168135"/>
                  <a:gd name="connsiteY52" fmla="*/ 111067 h 256309"/>
                  <a:gd name="connsiteX53" fmla="*/ 105441 w 168135"/>
                  <a:gd name="connsiteY53" fmla="*/ 108219 h 256309"/>
                  <a:gd name="connsiteX54" fmla="*/ 120640 w 168135"/>
                  <a:gd name="connsiteY54" fmla="*/ 99676 h 256309"/>
                  <a:gd name="connsiteX55" fmla="*/ 131089 w 168135"/>
                  <a:gd name="connsiteY55" fmla="*/ 84487 h 256309"/>
                  <a:gd name="connsiteX56" fmla="*/ 134889 w 168135"/>
                  <a:gd name="connsiteY56" fmla="*/ 61704 h 256309"/>
                  <a:gd name="connsiteX57" fmla="*/ 122540 w 168135"/>
                  <a:gd name="connsiteY57" fmla="*/ 32276 h 256309"/>
                  <a:gd name="connsiteX58" fmla="*/ 82643 w 168135"/>
                  <a:gd name="connsiteY58" fmla="*/ 20884 h 25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68135" h="256309">
                    <a:moveTo>
                      <a:pt x="43696" y="117712"/>
                    </a:moveTo>
                    <a:cubicBezTo>
                      <a:pt x="37047" y="113915"/>
                      <a:pt x="32297" y="110118"/>
                      <a:pt x="27548" y="107270"/>
                    </a:cubicBezTo>
                    <a:cubicBezTo>
                      <a:pt x="22798" y="103473"/>
                      <a:pt x="19948" y="99676"/>
                      <a:pt x="17099" y="95879"/>
                    </a:cubicBezTo>
                    <a:cubicBezTo>
                      <a:pt x="14249" y="92081"/>
                      <a:pt x="12349" y="87335"/>
                      <a:pt x="10449" y="81639"/>
                    </a:cubicBezTo>
                    <a:cubicBezTo>
                      <a:pt x="9499" y="76893"/>
                      <a:pt x="8549" y="70248"/>
                      <a:pt x="8549" y="62653"/>
                    </a:cubicBezTo>
                    <a:cubicBezTo>
                      <a:pt x="8549" y="54110"/>
                      <a:pt x="10449" y="45566"/>
                      <a:pt x="14249" y="37972"/>
                    </a:cubicBezTo>
                    <a:cubicBezTo>
                      <a:pt x="18049" y="30377"/>
                      <a:pt x="22798" y="23732"/>
                      <a:pt x="29448" y="18037"/>
                    </a:cubicBezTo>
                    <a:cubicBezTo>
                      <a:pt x="36097" y="12341"/>
                      <a:pt x="43696" y="8544"/>
                      <a:pt x="52246" y="4746"/>
                    </a:cubicBezTo>
                    <a:cubicBezTo>
                      <a:pt x="60795" y="1899"/>
                      <a:pt x="70294" y="0"/>
                      <a:pt x="80743" y="0"/>
                    </a:cubicBezTo>
                    <a:cubicBezTo>
                      <a:pt x="90242" y="0"/>
                      <a:pt x="99741" y="949"/>
                      <a:pt x="109241" y="3797"/>
                    </a:cubicBezTo>
                    <a:cubicBezTo>
                      <a:pt x="118740" y="6645"/>
                      <a:pt x="126339" y="9493"/>
                      <a:pt x="133939" y="15189"/>
                    </a:cubicBezTo>
                    <a:cubicBezTo>
                      <a:pt x="141538" y="20884"/>
                      <a:pt x="147237" y="26580"/>
                      <a:pt x="151037" y="34175"/>
                    </a:cubicBezTo>
                    <a:cubicBezTo>
                      <a:pt x="155787" y="41769"/>
                      <a:pt x="157687" y="51262"/>
                      <a:pt x="157687" y="61704"/>
                    </a:cubicBezTo>
                    <a:cubicBezTo>
                      <a:pt x="157687" y="74994"/>
                      <a:pt x="154837" y="86386"/>
                      <a:pt x="150087" y="94929"/>
                    </a:cubicBezTo>
                    <a:cubicBezTo>
                      <a:pt x="144388" y="104422"/>
                      <a:pt x="135838" y="112017"/>
                      <a:pt x="123489" y="117712"/>
                    </a:cubicBezTo>
                    <a:cubicBezTo>
                      <a:pt x="137738" y="122459"/>
                      <a:pt x="148187" y="131002"/>
                      <a:pt x="155787" y="141445"/>
                    </a:cubicBezTo>
                    <a:cubicBezTo>
                      <a:pt x="163386" y="152836"/>
                      <a:pt x="168136" y="165177"/>
                      <a:pt x="168136" y="180366"/>
                    </a:cubicBezTo>
                    <a:cubicBezTo>
                      <a:pt x="168136" y="192706"/>
                      <a:pt x="166236" y="204098"/>
                      <a:pt x="161486" y="213591"/>
                    </a:cubicBezTo>
                    <a:cubicBezTo>
                      <a:pt x="157687" y="223084"/>
                      <a:pt x="151037" y="230678"/>
                      <a:pt x="143438" y="237323"/>
                    </a:cubicBezTo>
                    <a:cubicBezTo>
                      <a:pt x="135838" y="243968"/>
                      <a:pt x="126339" y="248715"/>
                      <a:pt x="114940" y="251563"/>
                    </a:cubicBezTo>
                    <a:cubicBezTo>
                      <a:pt x="103541" y="254411"/>
                      <a:pt x="92142" y="256309"/>
                      <a:pt x="78843" y="256309"/>
                    </a:cubicBezTo>
                    <a:cubicBezTo>
                      <a:pt x="69344" y="256309"/>
                      <a:pt x="60795" y="254411"/>
                      <a:pt x="51296" y="251563"/>
                    </a:cubicBezTo>
                    <a:cubicBezTo>
                      <a:pt x="41797" y="248715"/>
                      <a:pt x="33247" y="243968"/>
                      <a:pt x="25648" y="237323"/>
                    </a:cubicBezTo>
                    <a:cubicBezTo>
                      <a:pt x="18049" y="230678"/>
                      <a:pt x="12349" y="223084"/>
                      <a:pt x="7599" y="214540"/>
                    </a:cubicBezTo>
                    <a:cubicBezTo>
                      <a:pt x="2850" y="205997"/>
                      <a:pt x="0" y="194605"/>
                      <a:pt x="0" y="182264"/>
                    </a:cubicBezTo>
                    <a:cubicBezTo>
                      <a:pt x="0" y="167076"/>
                      <a:pt x="3800" y="153785"/>
                      <a:pt x="11399" y="142394"/>
                    </a:cubicBezTo>
                    <a:cubicBezTo>
                      <a:pt x="18049" y="131952"/>
                      <a:pt x="28498" y="123408"/>
                      <a:pt x="43696" y="117712"/>
                    </a:cubicBezTo>
                    <a:close/>
                    <a:moveTo>
                      <a:pt x="83593" y="130053"/>
                    </a:moveTo>
                    <a:cubicBezTo>
                      <a:pt x="75044" y="130053"/>
                      <a:pt x="66494" y="131002"/>
                      <a:pt x="58895" y="132901"/>
                    </a:cubicBezTo>
                    <a:cubicBezTo>
                      <a:pt x="51296" y="134800"/>
                      <a:pt x="44646" y="138597"/>
                      <a:pt x="39897" y="142394"/>
                    </a:cubicBezTo>
                    <a:cubicBezTo>
                      <a:pt x="34197" y="147140"/>
                      <a:pt x="30398" y="152836"/>
                      <a:pt x="26598" y="159481"/>
                    </a:cubicBezTo>
                    <a:cubicBezTo>
                      <a:pt x="23748" y="166126"/>
                      <a:pt x="21848" y="174670"/>
                      <a:pt x="21848" y="183214"/>
                    </a:cubicBezTo>
                    <a:cubicBezTo>
                      <a:pt x="21848" y="190808"/>
                      <a:pt x="23748" y="198402"/>
                      <a:pt x="26598" y="205047"/>
                    </a:cubicBezTo>
                    <a:cubicBezTo>
                      <a:pt x="29448" y="211692"/>
                      <a:pt x="34197" y="217388"/>
                      <a:pt x="38947" y="222135"/>
                    </a:cubicBezTo>
                    <a:cubicBezTo>
                      <a:pt x="44646" y="226881"/>
                      <a:pt x="51296" y="230678"/>
                      <a:pt x="58895" y="233526"/>
                    </a:cubicBezTo>
                    <a:cubicBezTo>
                      <a:pt x="66494" y="236374"/>
                      <a:pt x="75044" y="238273"/>
                      <a:pt x="84543" y="238273"/>
                    </a:cubicBezTo>
                    <a:cubicBezTo>
                      <a:pt x="93092" y="238273"/>
                      <a:pt x="100691" y="237323"/>
                      <a:pt x="107341" y="234475"/>
                    </a:cubicBezTo>
                    <a:cubicBezTo>
                      <a:pt x="114940" y="231627"/>
                      <a:pt x="120640" y="227830"/>
                      <a:pt x="126339" y="223084"/>
                    </a:cubicBezTo>
                    <a:cubicBezTo>
                      <a:pt x="132039" y="218337"/>
                      <a:pt x="135838" y="211692"/>
                      <a:pt x="138688" y="205047"/>
                    </a:cubicBezTo>
                    <a:cubicBezTo>
                      <a:pt x="141538" y="198402"/>
                      <a:pt x="143438" y="190808"/>
                      <a:pt x="143438" y="182264"/>
                    </a:cubicBezTo>
                    <a:cubicBezTo>
                      <a:pt x="143438" y="173721"/>
                      <a:pt x="141538" y="166126"/>
                      <a:pt x="138688" y="159481"/>
                    </a:cubicBezTo>
                    <a:cubicBezTo>
                      <a:pt x="135838" y="152836"/>
                      <a:pt x="131089" y="147140"/>
                      <a:pt x="125389" y="143343"/>
                    </a:cubicBezTo>
                    <a:cubicBezTo>
                      <a:pt x="119690" y="138597"/>
                      <a:pt x="113040" y="135749"/>
                      <a:pt x="106391" y="133850"/>
                    </a:cubicBezTo>
                    <a:cubicBezTo>
                      <a:pt x="99741" y="131002"/>
                      <a:pt x="92142" y="130053"/>
                      <a:pt x="83593" y="130053"/>
                    </a:cubicBezTo>
                    <a:close/>
                    <a:moveTo>
                      <a:pt x="82643" y="20884"/>
                    </a:moveTo>
                    <a:cubicBezTo>
                      <a:pt x="75044" y="20884"/>
                      <a:pt x="68394" y="21834"/>
                      <a:pt x="62695" y="23732"/>
                    </a:cubicBezTo>
                    <a:cubicBezTo>
                      <a:pt x="56045" y="25631"/>
                      <a:pt x="51296" y="28479"/>
                      <a:pt x="46546" y="32276"/>
                    </a:cubicBezTo>
                    <a:cubicBezTo>
                      <a:pt x="41797" y="36073"/>
                      <a:pt x="37997" y="40820"/>
                      <a:pt x="36097" y="46515"/>
                    </a:cubicBezTo>
                    <a:cubicBezTo>
                      <a:pt x="33247" y="52211"/>
                      <a:pt x="32297" y="58856"/>
                      <a:pt x="32297" y="66451"/>
                    </a:cubicBezTo>
                    <a:cubicBezTo>
                      <a:pt x="32297" y="74045"/>
                      <a:pt x="34197" y="80690"/>
                      <a:pt x="37047" y="86386"/>
                    </a:cubicBezTo>
                    <a:cubicBezTo>
                      <a:pt x="39897" y="92081"/>
                      <a:pt x="43696" y="96828"/>
                      <a:pt x="49396" y="100625"/>
                    </a:cubicBezTo>
                    <a:cubicBezTo>
                      <a:pt x="54145" y="104422"/>
                      <a:pt x="59845" y="107270"/>
                      <a:pt x="66494" y="108219"/>
                    </a:cubicBezTo>
                    <a:cubicBezTo>
                      <a:pt x="73144" y="110118"/>
                      <a:pt x="79793" y="111067"/>
                      <a:pt x="86443" y="111067"/>
                    </a:cubicBezTo>
                    <a:cubicBezTo>
                      <a:pt x="93092" y="111067"/>
                      <a:pt x="99741" y="110118"/>
                      <a:pt x="105441" y="108219"/>
                    </a:cubicBezTo>
                    <a:cubicBezTo>
                      <a:pt x="111141" y="106321"/>
                      <a:pt x="116840" y="103473"/>
                      <a:pt x="120640" y="99676"/>
                    </a:cubicBezTo>
                    <a:cubicBezTo>
                      <a:pt x="125389" y="95879"/>
                      <a:pt x="128239" y="90183"/>
                      <a:pt x="131089" y="84487"/>
                    </a:cubicBezTo>
                    <a:cubicBezTo>
                      <a:pt x="133939" y="78791"/>
                      <a:pt x="134889" y="70248"/>
                      <a:pt x="134889" y="61704"/>
                    </a:cubicBezTo>
                    <a:cubicBezTo>
                      <a:pt x="134889" y="48414"/>
                      <a:pt x="131089" y="38921"/>
                      <a:pt x="122540" y="32276"/>
                    </a:cubicBezTo>
                    <a:cubicBezTo>
                      <a:pt x="112090" y="24682"/>
                      <a:pt x="99741" y="20884"/>
                      <a:pt x="82643" y="208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250">
              <a:extLst>
                <a:ext uri="{FF2B5EF4-FFF2-40B4-BE49-F238E27FC236}">
                  <a16:creationId xmlns:a16="http://schemas.microsoft.com/office/drawing/2014/main" id="{22949C54-ADF5-4609-8848-D47FCC38B4B3}"/>
                </a:ext>
              </a:extLst>
            </p:cNvPr>
            <p:cNvGrpSpPr/>
            <p:nvPr/>
          </p:nvGrpSpPr>
          <p:grpSpPr>
            <a:xfrm>
              <a:off x="11431531" y="2311530"/>
              <a:ext cx="1207346" cy="102523"/>
              <a:chOff x="11431531" y="2311530"/>
              <a:chExt cx="1207346" cy="102523"/>
            </a:xfrm>
            <a:solidFill>
              <a:srgbClr val="FFFFFF"/>
            </a:solidFill>
          </p:grpSpPr>
          <p:sp>
            <p:nvSpPr>
              <p:cNvPr id="29" name="Freeform 308">
                <a:extLst>
                  <a:ext uri="{FF2B5EF4-FFF2-40B4-BE49-F238E27FC236}">
                    <a16:creationId xmlns:a16="http://schemas.microsoft.com/office/drawing/2014/main" id="{7B97A09D-0061-46D6-ADF0-82D62E5DA555}"/>
                  </a:ext>
                </a:extLst>
              </p:cNvPr>
              <p:cNvSpPr/>
              <p:nvPr/>
            </p:nvSpPr>
            <p:spPr>
              <a:xfrm>
                <a:off x="11431531" y="2312479"/>
                <a:ext cx="127289" cy="99675"/>
              </a:xfrm>
              <a:custGeom>
                <a:avLst/>
                <a:gdLst>
                  <a:gd name="connsiteX0" fmla="*/ 25648 w 127289"/>
                  <a:gd name="connsiteY0" fmla="*/ 99676 h 99675"/>
                  <a:gd name="connsiteX1" fmla="*/ 0 w 127289"/>
                  <a:gd name="connsiteY1" fmla="*/ 949 h 99675"/>
                  <a:gd name="connsiteX2" fmla="*/ 13299 w 127289"/>
                  <a:gd name="connsiteY2" fmla="*/ 949 h 99675"/>
                  <a:gd name="connsiteX3" fmla="*/ 28498 w 127289"/>
                  <a:gd name="connsiteY3" fmla="*/ 65501 h 99675"/>
                  <a:gd name="connsiteX4" fmla="*/ 32297 w 127289"/>
                  <a:gd name="connsiteY4" fmla="*/ 85436 h 99675"/>
                  <a:gd name="connsiteX5" fmla="*/ 37047 w 127289"/>
                  <a:gd name="connsiteY5" fmla="*/ 67400 h 99675"/>
                  <a:gd name="connsiteX6" fmla="*/ 56045 w 127289"/>
                  <a:gd name="connsiteY6" fmla="*/ 949 h 99675"/>
                  <a:gd name="connsiteX7" fmla="*/ 72194 w 127289"/>
                  <a:gd name="connsiteY7" fmla="*/ 949 h 99675"/>
                  <a:gd name="connsiteX8" fmla="*/ 86443 w 127289"/>
                  <a:gd name="connsiteY8" fmla="*/ 50313 h 99675"/>
                  <a:gd name="connsiteX9" fmla="*/ 94042 w 127289"/>
                  <a:gd name="connsiteY9" fmla="*/ 85436 h 99675"/>
                  <a:gd name="connsiteX10" fmla="*/ 98792 w 127289"/>
                  <a:gd name="connsiteY10" fmla="*/ 63603 h 99675"/>
                  <a:gd name="connsiteX11" fmla="*/ 113990 w 127289"/>
                  <a:gd name="connsiteY11" fmla="*/ 0 h 99675"/>
                  <a:gd name="connsiteX12" fmla="*/ 127289 w 127289"/>
                  <a:gd name="connsiteY12" fmla="*/ 0 h 99675"/>
                  <a:gd name="connsiteX13" fmla="*/ 100691 w 127289"/>
                  <a:gd name="connsiteY13" fmla="*/ 98726 h 99675"/>
                  <a:gd name="connsiteX14" fmla="*/ 88342 w 127289"/>
                  <a:gd name="connsiteY14" fmla="*/ 98726 h 99675"/>
                  <a:gd name="connsiteX15" fmla="*/ 67444 w 127289"/>
                  <a:gd name="connsiteY15" fmla="*/ 23732 h 99675"/>
                  <a:gd name="connsiteX16" fmla="*/ 64595 w 127289"/>
                  <a:gd name="connsiteY16" fmla="*/ 12341 h 99675"/>
                  <a:gd name="connsiteX17" fmla="*/ 61745 w 127289"/>
                  <a:gd name="connsiteY17" fmla="*/ 23732 h 99675"/>
                  <a:gd name="connsiteX18" fmla="*/ 40846 w 127289"/>
                  <a:gd name="connsiteY18" fmla="*/ 98726 h 99675"/>
                  <a:gd name="connsiteX19" fmla="*/ 25648 w 127289"/>
                  <a:gd name="connsiteY19" fmla="*/ 98726 h 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7289" h="99675">
                    <a:moveTo>
                      <a:pt x="25648" y="99676"/>
                    </a:moveTo>
                    <a:lnTo>
                      <a:pt x="0" y="949"/>
                    </a:lnTo>
                    <a:lnTo>
                      <a:pt x="13299" y="949"/>
                    </a:lnTo>
                    <a:lnTo>
                      <a:pt x="28498" y="65501"/>
                    </a:lnTo>
                    <a:cubicBezTo>
                      <a:pt x="30397" y="72146"/>
                      <a:pt x="31347" y="78791"/>
                      <a:pt x="32297" y="85436"/>
                    </a:cubicBezTo>
                    <a:cubicBezTo>
                      <a:pt x="35147" y="74994"/>
                      <a:pt x="36097" y="69298"/>
                      <a:pt x="37047" y="67400"/>
                    </a:cubicBezTo>
                    <a:lnTo>
                      <a:pt x="56045" y="949"/>
                    </a:lnTo>
                    <a:lnTo>
                      <a:pt x="72194" y="949"/>
                    </a:lnTo>
                    <a:lnTo>
                      <a:pt x="86443" y="50313"/>
                    </a:lnTo>
                    <a:cubicBezTo>
                      <a:pt x="90242" y="62653"/>
                      <a:pt x="92142" y="74045"/>
                      <a:pt x="94042" y="85436"/>
                    </a:cubicBezTo>
                    <a:cubicBezTo>
                      <a:pt x="94992" y="78791"/>
                      <a:pt x="96892" y="72146"/>
                      <a:pt x="98792" y="63603"/>
                    </a:cubicBezTo>
                    <a:lnTo>
                      <a:pt x="113990" y="0"/>
                    </a:lnTo>
                    <a:lnTo>
                      <a:pt x="127289" y="0"/>
                    </a:lnTo>
                    <a:lnTo>
                      <a:pt x="100691" y="98726"/>
                    </a:lnTo>
                    <a:lnTo>
                      <a:pt x="88342" y="98726"/>
                    </a:lnTo>
                    <a:lnTo>
                      <a:pt x="67444" y="23732"/>
                    </a:lnTo>
                    <a:cubicBezTo>
                      <a:pt x="65544" y="17087"/>
                      <a:pt x="64595" y="13290"/>
                      <a:pt x="64595" y="12341"/>
                    </a:cubicBezTo>
                    <a:cubicBezTo>
                      <a:pt x="63645" y="17087"/>
                      <a:pt x="62695" y="20884"/>
                      <a:pt x="61745" y="23732"/>
                    </a:cubicBezTo>
                    <a:lnTo>
                      <a:pt x="40846" y="98726"/>
                    </a:lnTo>
                    <a:lnTo>
                      <a:pt x="25648" y="98726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309">
                <a:extLst>
                  <a:ext uri="{FF2B5EF4-FFF2-40B4-BE49-F238E27FC236}">
                    <a16:creationId xmlns:a16="http://schemas.microsoft.com/office/drawing/2014/main" id="{FDD3683F-4776-4A88-9617-E46F9CF6C719}"/>
                  </a:ext>
                </a:extLst>
              </p:cNvPr>
              <p:cNvSpPr/>
              <p:nvPr/>
            </p:nvSpPr>
            <p:spPr>
              <a:xfrm>
                <a:off x="11566420" y="2311530"/>
                <a:ext cx="94991" cy="101574"/>
              </a:xfrm>
              <a:custGeom>
                <a:avLst/>
                <a:gdLst>
                  <a:gd name="connsiteX0" fmla="*/ 0 w 94991"/>
                  <a:gd name="connsiteY0" fmla="*/ 52211 h 101574"/>
                  <a:gd name="connsiteX1" fmla="*/ 13299 w 94991"/>
                  <a:gd name="connsiteY1" fmla="*/ 14239 h 101574"/>
                  <a:gd name="connsiteX2" fmla="*/ 47496 w 94991"/>
                  <a:gd name="connsiteY2" fmla="*/ 0 h 101574"/>
                  <a:gd name="connsiteX3" fmla="*/ 72194 w 94991"/>
                  <a:gd name="connsiteY3" fmla="*/ 6645 h 101574"/>
                  <a:gd name="connsiteX4" fmla="*/ 89292 w 94991"/>
                  <a:gd name="connsiteY4" fmla="*/ 24682 h 101574"/>
                  <a:gd name="connsiteX5" fmla="*/ 94992 w 94991"/>
                  <a:gd name="connsiteY5" fmla="*/ 51262 h 101574"/>
                  <a:gd name="connsiteX6" fmla="*/ 89292 w 94991"/>
                  <a:gd name="connsiteY6" fmla="*/ 77842 h 101574"/>
                  <a:gd name="connsiteX7" fmla="*/ 72194 w 94991"/>
                  <a:gd name="connsiteY7" fmla="*/ 95879 h 101574"/>
                  <a:gd name="connsiteX8" fmla="*/ 48446 w 94991"/>
                  <a:gd name="connsiteY8" fmla="*/ 101574 h 101574"/>
                  <a:gd name="connsiteX9" fmla="*/ 23748 w 94991"/>
                  <a:gd name="connsiteY9" fmla="*/ 94929 h 101574"/>
                  <a:gd name="connsiteX10" fmla="*/ 7599 w 94991"/>
                  <a:gd name="connsiteY10" fmla="*/ 76893 h 101574"/>
                  <a:gd name="connsiteX11" fmla="*/ 0 w 94991"/>
                  <a:gd name="connsiteY11" fmla="*/ 52211 h 101574"/>
                  <a:gd name="connsiteX12" fmla="*/ 13299 w 94991"/>
                  <a:gd name="connsiteY12" fmla="*/ 52211 h 101574"/>
                  <a:gd name="connsiteX13" fmla="*/ 22798 w 94991"/>
                  <a:gd name="connsiteY13" fmla="*/ 80690 h 101574"/>
                  <a:gd name="connsiteX14" fmla="*/ 46546 w 94991"/>
                  <a:gd name="connsiteY14" fmla="*/ 91132 h 101574"/>
                  <a:gd name="connsiteX15" fmla="*/ 70294 w 94991"/>
                  <a:gd name="connsiteY15" fmla="*/ 80690 h 101574"/>
                  <a:gd name="connsiteX16" fmla="*/ 79793 w 94991"/>
                  <a:gd name="connsiteY16" fmla="*/ 51262 h 101574"/>
                  <a:gd name="connsiteX17" fmla="*/ 75993 w 94991"/>
                  <a:gd name="connsiteY17" fmla="*/ 30377 h 101574"/>
                  <a:gd name="connsiteX18" fmla="*/ 63645 w 94991"/>
                  <a:gd name="connsiteY18" fmla="*/ 16138 h 101574"/>
                  <a:gd name="connsiteX19" fmla="*/ 46546 w 94991"/>
                  <a:gd name="connsiteY19" fmla="*/ 11391 h 101574"/>
                  <a:gd name="connsiteX20" fmla="*/ 22798 w 94991"/>
                  <a:gd name="connsiteY20" fmla="*/ 20884 h 101574"/>
                  <a:gd name="connsiteX21" fmla="*/ 13299 w 94991"/>
                  <a:gd name="connsiteY21" fmla="*/ 52211 h 10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4991" h="101574">
                    <a:moveTo>
                      <a:pt x="0" y="52211"/>
                    </a:moveTo>
                    <a:cubicBezTo>
                      <a:pt x="0" y="36073"/>
                      <a:pt x="4750" y="22783"/>
                      <a:pt x="13299" y="14239"/>
                    </a:cubicBezTo>
                    <a:cubicBezTo>
                      <a:pt x="21848" y="4746"/>
                      <a:pt x="33247" y="0"/>
                      <a:pt x="47496" y="0"/>
                    </a:cubicBezTo>
                    <a:cubicBezTo>
                      <a:pt x="56995" y="0"/>
                      <a:pt x="64595" y="1899"/>
                      <a:pt x="72194" y="6645"/>
                    </a:cubicBezTo>
                    <a:cubicBezTo>
                      <a:pt x="79793" y="11391"/>
                      <a:pt x="85493" y="17087"/>
                      <a:pt x="89292" y="24682"/>
                    </a:cubicBezTo>
                    <a:cubicBezTo>
                      <a:pt x="93092" y="32276"/>
                      <a:pt x="94992" y="40820"/>
                      <a:pt x="94992" y="51262"/>
                    </a:cubicBezTo>
                    <a:cubicBezTo>
                      <a:pt x="94992" y="61704"/>
                      <a:pt x="93092" y="70248"/>
                      <a:pt x="89292" y="77842"/>
                    </a:cubicBezTo>
                    <a:cubicBezTo>
                      <a:pt x="85493" y="85436"/>
                      <a:pt x="79793" y="92081"/>
                      <a:pt x="72194" y="95879"/>
                    </a:cubicBezTo>
                    <a:cubicBezTo>
                      <a:pt x="64595" y="99676"/>
                      <a:pt x="56995" y="101574"/>
                      <a:pt x="48446" y="101574"/>
                    </a:cubicBezTo>
                    <a:cubicBezTo>
                      <a:pt x="38947" y="101574"/>
                      <a:pt x="31347" y="99676"/>
                      <a:pt x="23748" y="94929"/>
                    </a:cubicBezTo>
                    <a:cubicBezTo>
                      <a:pt x="16149" y="90183"/>
                      <a:pt x="10449" y="84487"/>
                      <a:pt x="7599" y="76893"/>
                    </a:cubicBezTo>
                    <a:cubicBezTo>
                      <a:pt x="1900" y="69298"/>
                      <a:pt x="0" y="60755"/>
                      <a:pt x="0" y="52211"/>
                    </a:cubicBezTo>
                    <a:close/>
                    <a:moveTo>
                      <a:pt x="13299" y="52211"/>
                    </a:moveTo>
                    <a:cubicBezTo>
                      <a:pt x="13299" y="63603"/>
                      <a:pt x="16149" y="73096"/>
                      <a:pt x="22798" y="80690"/>
                    </a:cubicBezTo>
                    <a:cubicBezTo>
                      <a:pt x="29448" y="87335"/>
                      <a:pt x="37047" y="91132"/>
                      <a:pt x="46546" y="91132"/>
                    </a:cubicBezTo>
                    <a:cubicBezTo>
                      <a:pt x="56045" y="91132"/>
                      <a:pt x="64595" y="87335"/>
                      <a:pt x="70294" y="80690"/>
                    </a:cubicBezTo>
                    <a:cubicBezTo>
                      <a:pt x="76943" y="74045"/>
                      <a:pt x="79793" y="63603"/>
                      <a:pt x="79793" y="51262"/>
                    </a:cubicBezTo>
                    <a:cubicBezTo>
                      <a:pt x="79793" y="43667"/>
                      <a:pt x="78843" y="36073"/>
                      <a:pt x="75993" y="30377"/>
                    </a:cubicBezTo>
                    <a:cubicBezTo>
                      <a:pt x="73144" y="24682"/>
                      <a:pt x="69344" y="19935"/>
                      <a:pt x="63645" y="16138"/>
                    </a:cubicBezTo>
                    <a:cubicBezTo>
                      <a:pt x="58895" y="13290"/>
                      <a:pt x="52246" y="11391"/>
                      <a:pt x="46546" y="11391"/>
                    </a:cubicBezTo>
                    <a:cubicBezTo>
                      <a:pt x="37047" y="11391"/>
                      <a:pt x="29448" y="14239"/>
                      <a:pt x="22798" y="20884"/>
                    </a:cubicBezTo>
                    <a:cubicBezTo>
                      <a:pt x="16149" y="27530"/>
                      <a:pt x="13299" y="37972"/>
                      <a:pt x="13299" y="52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10">
                <a:extLst>
                  <a:ext uri="{FF2B5EF4-FFF2-40B4-BE49-F238E27FC236}">
                    <a16:creationId xmlns:a16="http://schemas.microsoft.com/office/drawing/2014/main" id="{10486355-1EFD-4874-92EA-49E72F4E2442}"/>
                  </a:ext>
                </a:extLst>
              </p:cNvPr>
              <p:cNvSpPr/>
              <p:nvPr/>
            </p:nvSpPr>
            <p:spPr>
              <a:xfrm>
                <a:off x="11677560" y="2313428"/>
                <a:ext cx="86442" cy="99675"/>
              </a:xfrm>
              <a:custGeom>
                <a:avLst/>
                <a:gdLst>
                  <a:gd name="connsiteX0" fmla="*/ 0 w 86442"/>
                  <a:gd name="connsiteY0" fmla="*/ 98726 h 99675"/>
                  <a:gd name="connsiteX1" fmla="*/ 0 w 86442"/>
                  <a:gd name="connsiteY1" fmla="*/ 0 h 99675"/>
                  <a:gd name="connsiteX2" fmla="*/ 43696 w 86442"/>
                  <a:gd name="connsiteY2" fmla="*/ 0 h 99675"/>
                  <a:gd name="connsiteX3" fmla="*/ 63645 w 86442"/>
                  <a:gd name="connsiteY3" fmla="*/ 2848 h 99675"/>
                  <a:gd name="connsiteX4" fmla="*/ 75044 w 86442"/>
                  <a:gd name="connsiteY4" fmla="*/ 12341 h 99675"/>
                  <a:gd name="connsiteX5" fmla="*/ 78843 w 86442"/>
                  <a:gd name="connsiteY5" fmla="*/ 27530 h 99675"/>
                  <a:gd name="connsiteX6" fmla="*/ 72194 w 86442"/>
                  <a:gd name="connsiteY6" fmla="*/ 45566 h 99675"/>
                  <a:gd name="connsiteX7" fmla="*/ 51296 w 86442"/>
                  <a:gd name="connsiteY7" fmla="*/ 55059 h 99675"/>
                  <a:gd name="connsiteX8" fmla="*/ 58895 w 86442"/>
                  <a:gd name="connsiteY8" fmla="*/ 59805 h 99675"/>
                  <a:gd name="connsiteX9" fmla="*/ 69344 w 86442"/>
                  <a:gd name="connsiteY9" fmla="*/ 73096 h 99675"/>
                  <a:gd name="connsiteX10" fmla="*/ 86443 w 86442"/>
                  <a:gd name="connsiteY10" fmla="*/ 99676 h 99675"/>
                  <a:gd name="connsiteX11" fmla="*/ 70294 w 86442"/>
                  <a:gd name="connsiteY11" fmla="*/ 99676 h 99675"/>
                  <a:gd name="connsiteX12" fmla="*/ 56995 w 86442"/>
                  <a:gd name="connsiteY12" fmla="*/ 78791 h 99675"/>
                  <a:gd name="connsiteX13" fmla="*/ 47496 w 86442"/>
                  <a:gd name="connsiteY13" fmla="*/ 65501 h 99675"/>
                  <a:gd name="connsiteX14" fmla="*/ 40846 w 86442"/>
                  <a:gd name="connsiteY14" fmla="*/ 58856 h 99675"/>
                  <a:gd name="connsiteX15" fmla="*/ 35147 w 86442"/>
                  <a:gd name="connsiteY15" fmla="*/ 56008 h 99675"/>
                  <a:gd name="connsiteX16" fmla="*/ 27548 w 86442"/>
                  <a:gd name="connsiteY16" fmla="*/ 56008 h 99675"/>
                  <a:gd name="connsiteX17" fmla="*/ 12349 w 86442"/>
                  <a:gd name="connsiteY17" fmla="*/ 56008 h 99675"/>
                  <a:gd name="connsiteX18" fmla="*/ 12349 w 86442"/>
                  <a:gd name="connsiteY18" fmla="*/ 99676 h 99675"/>
                  <a:gd name="connsiteX19" fmla="*/ 0 w 86442"/>
                  <a:gd name="connsiteY19" fmla="*/ 99676 h 99675"/>
                  <a:gd name="connsiteX20" fmla="*/ 12349 w 86442"/>
                  <a:gd name="connsiteY20" fmla="*/ 43667 h 99675"/>
                  <a:gd name="connsiteX21" fmla="*/ 39897 w 86442"/>
                  <a:gd name="connsiteY21" fmla="*/ 43667 h 99675"/>
                  <a:gd name="connsiteX22" fmla="*/ 54145 w 86442"/>
                  <a:gd name="connsiteY22" fmla="*/ 41769 h 99675"/>
                  <a:gd name="connsiteX23" fmla="*/ 61745 w 86442"/>
                  <a:gd name="connsiteY23" fmla="*/ 36073 h 99675"/>
                  <a:gd name="connsiteX24" fmla="*/ 64594 w 86442"/>
                  <a:gd name="connsiteY24" fmla="*/ 27530 h 99675"/>
                  <a:gd name="connsiteX25" fmla="*/ 59845 w 86442"/>
                  <a:gd name="connsiteY25" fmla="*/ 16138 h 99675"/>
                  <a:gd name="connsiteX26" fmla="*/ 43696 w 86442"/>
                  <a:gd name="connsiteY26" fmla="*/ 11392 h 99675"/>
                  <a:gd name="connsiteX27" fmla="*/ 12349 w 86442"/>
                  <a:gd name="connsiteY27" fmla="*/ 11392 h 99675"/>
                  <a:gd name="connsiteX28" fmla="*/ 12349 w 86442"/>
                  <a:gd name="connsiteY28" fmla="*/ 43667 h 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6442" h="99675">
                    <a:moveTo>
                      <a:pt x="0" y="98726"/>
                    </a:moveTo>
                    <a:lnTo>
                      <a:pt x="0" y="0"/>
                    </a:lnTo>
                    <a:lnTo>
                      <a:pt x="43696" y="0"/>
                    </a:lnTo>
                    <a:cubicBezTo>
                      <a:pt x="52246" y="0"/>
                      <a:pt x="58895" y="949"/>
                      <a:pt x="63645" y="2848"/>
                    </a:cubicBezTo>
                    <a:cubicBezTo>
                      <a:pt x="68394" y="4746"/>
                      <a:pt x="72194" y="7594"/>
                      <a:pt x="75044" y="12341"/>
                    </a:cubicBezTo>
                    <a:cubicBezTo>
                      <a:pt x="77893" y="17087"/>
                      <a:pt x="78843" y="21834"/>
                      <a:pt x="78843" y="27530"/>
                    </a:cubicBezTo>
                    <a:cubicBezTo>
                      <a:pt x="78843" y="34175"/>
                      <a:pt x="76943" y="40820"/>
                      <a:pt x="72194" y="45566"/>
                    </a:cubicBezTo>
                    <a:cubicBezTo>
                      <a:pt x="67444" y="50313"/>
                      <a:pt x="60795" y="53160"/>
                      <a:pt x="51296" y="55059"/>
                    </a:cubicBezTo>
                    <a:cubicBezTo>
                      <a:pt x="55095" y="56958"/>
                      <a:pt x="56995" y="57907"/>
                      <a:pt x="58895" y="59805"/>
                    </a:cubicBezTo>
                    <a:cubicBezTo>
                      <a:pt x="62695" y="63603"/>
                      <a:pt x="66494" y="67400"/>
                      <a:pt x="69344" y="73096"/>
                    </a:cubicBezTo>
                    <a:lnTo>
                      <a:pt x="86443" y="99676"/>
                    </a:lnTo>
                    <a:lnTo>
                      <a:pt x="70294" y="99676"/>
                    </a:lnTo>
                    <a:lnTo>
                      <a:pt x="56995" y="78791"/>
                    </a:lnTo>
                    <a:cubicBezTo>
                      <a:pt x="53195" y="73096"/>
                      <a:pt x="50346" y="68349"/>
                      <a:pt x="47496" y="65501"/>
                    </a:cubicBezTo>
                    <a:cubicBezTo>
                      <a:pt x="44646" y="62653"/>
                      <a:pt x="42746" y="59805"/>
                      <a:pt x="40846" y="58856"/>
                    </a:cubicBezTo>
                    <a:cubicBezTo>
                      <a:pt x="38947" y="57907"/>
                      <a:pt x="37047" y="56958"/>
                      <a:pt x="35147" y="56008"/>
                    </a:cubicBezTo>
                    <a:cubicBezTo>
                      <a:pt x="33247" y="56008"/>
                      <a:pt x="31347" y="56008"/>
                      <a:pt x="27548" y="56008"/>
                    </a:cubicBezTo>
                    <a:lnTo>
                      <a:pt x="12349" y="56008"/>
                    </a:lnTo>
                    <a:lnTo>
                      <a:pt x="12349" y="99676"/>
                    </a:lnTo>
                    <a:lnTo>
                      <a:pt x="0" y="99676"/>
                    </a:lnTo>
                    <a:close/>
                    <a:moveTo>
                      <a:pt x="12349" y="43667"/>
                    </a:moveTo>
                    <a:lnTo>
                      <a:pt x="39897" y="43667"/>
                    </a:lnTo>
                    <a:cubicBezTo>
                      <a:pt x="45596" y="43667"/>
                      <a:pt x="50346" y="42718"/>
                      <a:pt x="54145" y="41769"/>
                    </a:cubicBezTo>
                    <a:cubicBezTo>
                      <a:pt x="57945" y="40820"/>
                      <a:pt x="59845" y="38921"/>
                      <a:pt x="61745" y="36073"/>
                    </a:cubicBezTo>
                    <a:cubicBezTo>
                      <a:pt x="63645" y="33225"/>
                      <a:pt x="64594" y="30377"/>
                      <a:pt x="64594" y="27530"/>
                    </a:cubicBezTo>
                    <a:cubicBezTo>
                      <a:pt x="64594" y="22783"/>
                      <a:pt x="62695" y="18986"/>
                      <a:pt x="59845" y="16138"/>
                    </a:cubicBezTo>
                    <a:cubicBezTo>
                      <a:pt x="56045" y="13290"/>
                      <a:pt x="51296" y="11392"/>
                      <a:pt x="43696" y="11392"/>
                    </a:cubicBezTo>
                    <a:lnTo>
                      <a:pt x="12349" y="11392"/>
                    </a:lnTo>
                    <a:lnTo>
                      <a:pt x="12349" y="43667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1">
                <a:extLst>
                  <a:ext uri="{FF2B5EF4-FFF2-40B4-BE49-F238E27FC236}">
                    <a16:creationId xmlns:a16="http://schemas.microsoft.com/office/drawing/2014/main" id="{7DDD07B8-1777-44A5-857C-3F38092146A7}"/>
                  </a:ext>
                </a:extLst>
              </p:cNvPr>
              <p:cNvSpPr/>
              <p:nvPr/>
            </p:nvSpPr>
            <p:spPr>
              <a:xfrm>
                <a:off x="11775402" y="2313428"/>
                <a:ext cx="81693" cy="99675"/>
              </a:xfrm>
              <a:custGeom>
                <a:avLst/>
                <a:gdLst>
                  <a:gd name="connsiteX0" fmla="*/ 0 w 81693"/>
                  <a:gd name="connsiteY0" fmla="*/ 98726 h 99675"/>
                  <a:gd name="connsiteX1" fmla="*/ 0 w 81693"/>
                  <a:gd name="connsiteY1" fmla="*/ 0 h 99675"/>
                  <a:gd name="connsiteX2" fmla="*/ 13299 w 81693"/>
                  <a:gd name="connsiteY2" fmla="*/ 0 h 99675"/>
                  <a:gd name="connsiteX3" fmla="*/ 13299 w 81693"/>
                  <a:gd name="connsiteY3" fmla="*/ 48414 h 99675"/>
                  <a:gd name="connsiteX4" fmla="*/ 61745 w 81693"/>
                  <a:gd name="connsiteY4" fmla="*/ 0 h 99675"/>
                  <a:gd name="connsiteX5" fmla="*/ 79793 w 81693"/>
                  <a:gd name="connsiteY5" fmla="*/ 0 h 99675"/>
                  <a:gd name="connsiteX6" fmla="*/ 38947 w 81693"/>
                  <a:gd name="connsiteY6" fmla="*/ 39870 h 99675"/>
                  <a:gd name="connsiteX7" fmla="*/ 81693 w 81693"/>
                  <a:gd name="connsiteY7" fmla="*/ 98726 h 99675"/>
                  <a:gd name="connsiteX8" fmla="*/ 64595 w 81693"/>
                  <a:gd name="connsiteY8" fmla="*/ 98726 h 99675"/>
                  <a:gd name="connsiteX9" fmla="*/ 29448 w 81693"/>
                  <a:gd name="connsiteY9" fmla="*/ 49363 h 99675"/>
                  <a:gd name="connsiteX10" fmla="*/ 13299 w 81693"/>
                  <a:gd name="connsiteY10" fmla="*/ 65501 h 99675"/>
                  <a:gd name="connsiteX11" fmla="*/ 13299 w 81693"/>
                  <a:gd name="connsiteY11" fmla="*/ 99676 h 99675"/>
                  <a:gd name="connsiteX12" fmla="*/ 0 w 81693"/>
                  <a:gd name="connsiteY12" fmla="*/ 99676 h 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693" h="99675">
                    <a:moveTo>
                      <a:pt x="0" y="98726"/>
                    </a:moveTo>
                    <a:lnTo>
                      <a:pt x="0" y="0"/>
                    </a:lnTo>
                    <a:lnTo>
                      <a:pt x="13299" y="0"/>
                    </a:lnTo>
                    <a:lnTo>
                      <a:pt x="13299" y="48414"/>
                    </a:lnTo>
                    <a:lnTo>
                      <a:pt x="61745" y="0"/>
                    </a:lnTo>
                    <a:lnTo>
                      <a:pt x="79793" y="0"/>
                    </a:lnTo>
                    <a:lnTo>
                      <a:pt x="38947" y="39870"/>
                    </a:lnTo>
                    <a:lnTo>
                      <a:pt x="81693" y="98726"/>
                    </a:lnTo>
                    <a:lnTo>
                      <a:pt x="64595" y="98726"/>
                    </a:lnTo>
                    <a:lnTo>
                      <a:pt x="29448" y="49363"/>
                    </a:lnTo>
                    <a:lnTo>
                      <a:pt x="13299" y="65501"/>
                    </a:lnTo>
                    <a:lnTo>
                      <a:pt x="13299" y="99676"/>
                    </a:lnTo>
                    <a:lnTo>
                      <a:pt x="0" y="99676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12">
                <a:extLst>
                  <a:ext uri="{FF2B5EF4-FFF2-40B4-BE49-F238E27FC236}">
                    <a16:creationId xmlns:a16="http://schemas.microsoft.com/office/drawing/2014/main" id="{6FFDF9F9-91F1-4AC9-971E-8BE43D8A7212}"/>
                  </a:ext>
                </a:extLst>
              </p:cNvPr>
              <p:cNvSpPr/>
              <p:nvPr/>
            </p:nvSpPr>
            <p:spPr>
              <a:xfrm>
                <a:off x="11870394" y="2313428"/>
                <a:ext cx="13298" cy="98726"/>
              </a:xfrm>
              <a:custGeom>
                <a:avLst/>
                <a:gdLst>
                  <a:gd name="connsiteX0" fmla="*/ 0 w 13298"/>
                  <a:gd name="connsiteY0" fmla="*/ 98726 h 98726"/>
                  <a:gd name="connsiteX1" fmla="*/ 0 w 13298"/>
                  <a:gd name="connsiteY1" fmla="*/ 0 h 98726"/>
                  <a:gd name="connsiteX2" fmla="*/ 13299 w 13298"/>
                  <a:gd name="connsiteY2" fmla="*/ 0 h 98726"/>
                  <a:gd name="connsiteX3" fmla="*/ 13299 w 13298"/>
                  <a:gd name="connsiteY3" fmla="*/ 98726 h 98726"/>
                  <a:gd name="connsiteX4" fmla="*/ 0 w 13298"/>
                  <a:gd name="connsiteY4" fmla="*/ 98726 h 9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8" h="98726">
                    <a:moveTo>
                      <a:pt x="0" y="98726"/>
                    </a:moveTo>
                    <a:lnTo>
                      <a:pt x="0" y="0"/>
                    </a:lnTo>
                    <a:lnTo>
                      <a:pt x="13299" y="0"/>
                    </a:lnTo>
                    <a:lnTo>
                      <a:pt x="13299" y="98726"/>
                    </a:lnTo>
                    <a:lnTo>
                      <a:pt x="0" y="98726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13">
                <a:extLst>
                  <a:ext uri="{FF2B5EF4-FFF2-40B4-BE49-F238E27FC236}">
                    <a16:creationId xmlns:a16="http://schemas.microsoft.com/office/drawing/2014/main" id="{1762562D-1936-4496-839C-B2483F5A9E79}"/>
                  </a:ext>
                </a:extLst>
              </p:cNvPr>
              <p:cNvSpPr/>
              <p:nvPr/>
            </p:nvSpPr>
            <p:spPr>
              <a:xfrm>
                <a:off x="11906491" y="2313428"/>
                <a:ext cx="76943" cy="98726"/>
              </a:xfrm>
              <a:custGeom>
                <a:avLst/>
                <a:gdLst>
                  <a:gd name="connsiteX0" fmla="*/ 0 w 76943"/>
                  <a:gd name="connsiteY0" fmla="*/ 98726 h 98726"/>
                  <a:gd name="connsiteX1" fmla="*/ 0 w 76943"/>
                  <a:gd name="connsiteY1" fmla="*/ 0 h 98726"/>
                  <a:gd name="connsiteX2" fmla="*/ 13299 w 76943"/>
                  <a:gd name="connsiteY2" fmla="*/ 0 h 98726"/>
                  <a:gd name="connsiteX3" fmla="*/ 64595 w 76943"/>
                  <a:gd name="connsiteY3" fmla="*/ 76893 h 98726"/>
                  <a:gd name="connsiteX4" fmla="*/ 64595 w 76943"/>
                  <a:gd name="connsiteY4" fmla="*/ 0 h 98726"/>
                  <a:gd name="connsiteX5" fmla="*/ 76943 w 76943"/>
                  <a:gd name="connsiteY5" fmla="*/ 0 h 98726"/>
                  <a:gd name="connsiteX6" fmla="*/ 76943 w 76943"/>
                  <a:gd name="connsiteY6" fmla="*/ 98726 h 98726"/>
                  <a:gd name="connsiteX7" fmla="*/ 63645 w 76943"/>
                  <a:gd name="connsiteY7" fmla="*/ 98726 h 98726"/>
                  <a:gd name="connsiteX8" fmla="*/ 12349 w 76943"/>
                  <a:gd name="connsiteY8" fmla="*/ 21834 h 98726"/>
                  <a:gd name="connsiteX9" fmla="*/ 12349 w 76943"/>
                  <a:gd name="connsiteY9" fmla="*/ 98726 h 98726"/>
                  <a:gd name="connsiteX10" fmla="*/ 0 w 76943"/>
                  <a:gd name="connsiteY10" fmla="*/ 98726 h 9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943" h="98726">
                    <a:moveTo>
                      <a:pt x="0" y="98726"/>
                    </a:moveTo>
                    <a:lnTo>
                      <a:pt x="0" y="0"/>
                    </a:lnTo>
                    <a:lnTo>
                      <a:pt x="13299" y="0"/>
                    </a:lnTo>
                    <a:lnTo>
                      <a:pt x="64595" y="76893"/>
                    </a:lnTo>
                    <a:lnTo>
                      <a:pt x="64595" y="0"/>
                    </a:lnTo>
                    <a:lnTo>
                      <a:pt x="76943" y="0"/>
                    </a:lnTo>
                    <a:lnTo>
                      <a:pt x="76943" y="98726"/>
                    </a:lnTo>
                    <a:lnTo>
                      <a:pt x="63645" y="98726"/>
                    </a:lnTo>
                    <a:lnTo>
                      <a:pt x="12349" y="21834"/>
                    </a:lnTo>
                    <a:lnTo>
                      <a:pt x="12349" y="98726"/>
                    </a:lnTo>
                    <a:lnTo>
                      <a:pt x="0" y="98726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14">
                <a:extLst>
                  <a:ext uri="{FF2B5EF4-FFF2-40B4-BE49-F238E27FC236}">
                    <a16:creationId xmlns:a16="http://schemas.microsoft.com/office/drawing/2014/main" id="{C41685BB-C547-4421-839E-D8AF794F94FC}"/>
                  </a:ext>
                </a:extLst>
              </p:cNvPr>
              <p:cNvSpPr/>
              <p:nvPr/>
            </p:nvSpPr>
            <p:spPr>
              <a:xfrm>
                <a:off x="12002432" y="2311530"/>
                <a:ext cx="91192" cy="101574"/>
              </a:xfrm>
              <a:custGeom>
                <a:avLst/>
                <a:gdLst>
                  <a:gd name="connsiteX0" fmla="*/ 49396 w 91192"/>
                  <a:gd name="connsiteY0" fmla="*/ 61704 h 101574"/>
                  <a:gd name="connsiteX1" fmla="*/ 49396 w 91192"/>
                  <a:gd name="connsiteY1" fmla="*/ 50312 h 101574"/>
                  <a:gd name="connsiteX2" fmla="*/ 91192 w 91192"/>
                  <a:gd name="connsiteY2" fmla="*/ 50312 h 101574"/>
                  <a:gd name="connsiteX3" fmla="*/ 91192 w 91192"/>
                  <a:gd name="connsiteY3" fmla="*/ 86386 h 101574"/>
                  <a:gd name="connsiteX4" fmla="*/ 71244 w 91192"/>
                  <a:gd name="connsiteY4" fmla="*/ 97777 h 101574"/>
                  <a:gd name="connsiteX5" fmla="*/ 50346 w 91192"/>
                  <a:gd name="connsiteY5" fmla="*/ 101574 h 101574"/>
                  <a:gd name="connsiteX6" fmla="*/ 23748 w 91192"/>
                  <a:gd name="connsiteY6" fmla="*/ 94929 h 101574"/>
                  <a:gd name="connsiteX7" fmla="*/ 5699 w 91192"/>
                  <a:gd name="connsiteY7" fmla="*/ 76893 h 101574"/>
                  <a:gd name="connsiteX8" fmla="*/ 0 w 91192"/>
                  <a:gd name="connsiteY8" fmla="*/ 50312 h 101574"/>
                  <a:gd name="connsiteX9" fmla="*/ 5699 w 91192"/>
                  <a:gd name="connsiteY9" fmla="*/ 23732 h 101574"/>
                  <a:gd name="connsiteX10" fmla="*/ 22798 w 91192"/>
                  <a:gd name="connsiteY10" fmla="*/ 5696 h 101574"/>
                  <a:gd name="connsiteX11" fmla="*/ 48446 w 91192"/>
                  <a:gd name="connsiteY11" fmla="*/ 0 h 101574"/>
                  <a:gd name="connsiteX12" fmla="*/ 67444 w 91192"/>
                  <a:gd name="connsiteY12" fmla="*/ 3797 h 101574"/>
                  <a:gd name="connsiteX13" fmla="*/ 80743 w 91192"/>
                  <a:gd name="connsiteY13" fmla="*/ 13290 h 101574"/>
                  <a:gd name="connsiteX14" fmla="*/ 88342 w 91192"/>
                  <a:gd name="connsiteY14" fmla="*/ 29428 h 101574"/>
                  <a:gd name="connsiteX15" fmla="*/ 76943 w 91192"/>
                  <a:gd name="connsiteY15" fmla="*/ 32276 h 101574"/>
                  <a:gd name="connsiteX16" fmla="*/ 71244 w 91192"/>
                  <a:gd name="connsiteY16" fmla="*/ 20884 h 101574"/>
                  <a:gd name="connsiteX17" fmla="*/ 61745 w 91192"/>
                  <a:gd name="connsiteY17" fmla="*/ 14239 h 101574"/>
                  <a:gd name="connsiteX18" fmla="*/ 48446 w 91192"/>
                  <a:gd name="connsiteY18" fmla="*/ 11391 h 101574"/>
                  <a:gd name="connsiteX19" fmla="*/ 33247 w 91192"/>
                  <a:gd name="connsiteY19" fmla="*/ 14239 h 101574"/>
                  <a:gd name="connsiteX20" fmla="*/ 22798 w 91192"/>
                  <a:gd name="connsiteY20" fmla="*/ 21834 h 101574"/>
                  <a:gd name="connsiteX21" fmla="*/ 16149 w 91192"/>
                  <a:gd name="connsiteY21" fmla="*/ 31327 h 101574"/>
                  <a:gd name="connsiteX22" fmla="*/ 12349 w 91192"/>
                  <a:gd name="connsiteY22" fmla="*/ 51262 h 101574"/>
                  <a:gd name="connsiteX23" fmla="*/ 17099 w 91192"/>
                  <a:gd name="connsiteY23" fmla="*/ 73096 h 101574"/>
                  <a:gd name="connsiteX24" fmla="*/ 30397 w 91192"/>
                  <a:gd name="connsiteY24" fmla="*/ 86386 h 101574"/>
                  <a:gd name="connsiteX25" fmla="*/ 48446 w 91192"/>
                  <a:gd name="connsiteY25" fmla="*/ 91132 h 101574"/>
                  <a:gd name="connsiteX26" fmla="*/ 64595 w 91192"/>
                  <a:gd name="connsiteY26" fmla="*/ 88284 h 101574"/>
                  <a:gd name="connsiteX27" fmla="*/ 76943 w 91192"/>
                  <a:gd name="connsiteY27" fmla="*/ 81639 h 101574"/>
                  <a:gd name="connsiteX28" fmla="*/ 76943 w 91192"/>
                  <a:gd name="connsiteY28" fmla="*/ 63603 h 101574"/>
                  <a:gd name="connsiteX29" fmla="*/ 49396 w 91192"/>
                  <a:gd name="connsiteY29" fmla="*/ 63603 h 10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1192" h="101574">
                    <a:moveTo>
                      <a:pt x="49396" y="61704"/>
                    </a:moveTo>
                    <a:lnTo>
                      <a:pt x="49396" y="50312"/>
                    </a:lnTo>
                    <a:lnTo>
                      <a:pt x="91192" y="50312"/>
                    </a:lnTo>
                    <a:lnTo>
                      <a:pt x="91192" y="86386"/>
                    </a:lnTo>
                    <a:cubicBezTo>
                      <a:pt x="84543" y="91132"/>
                      <a:pt x="77893" y="94929"/>
                      <a:pt x="71244" y="97777"/>
                    </a:cubicBezTo>
                    <a:cubicBezTo>
                      <a:pt x="64595" y="100625"/>
                      <a:pt x="56995" y="101574"/>
                      <a:pt x="50346" y="101574"/>
                    </a:cubicBezTo>
                    <a:cubicBezTo>
                      <a:pt x="40847" y="101574"/>
                      <a:pt x="32297" y="99676"/>
                      <a:pt x="23748" y="94929"/>
                    </a:cubicBezTo>
                    <a:cubicBezTo>
                      <a:pt x="16149" y="91132"/>
                      <a:pt x="9499" y="84487"/>
                      <a:pt x="5699" y="76893"/>
                    </a:cubicBezTo>
                    <a:cubicBezTo>
                      <a:pt x="1900" y="69298"/>
                      <a:pt x="0" y="60755"/>
                      <a:pt x="0" y="50312"/>
                    </a:cubicBezTo>
                    <a:cubicBezTo>
                      <a:pt x="0" y="40820"/>
                      <a:pt x="1900" y="31327"/>
                      <a:pt x="5699" y="23732"/>
                    </a:cubicBezTo>
                    <a:cubicBezTo>
                      <a:pt x="9499" y="15189"/>
                      <a:pt x="15199" y="9493"/>
                      <a:pt x="22798" y="5696"/>
                    </a:cubicBezTo>
                    <a:cubicBezTo>
                      <a:pt x="30397" y="1899"/>
                      <a:pt x="38947" y="0"/>
                      <a:pt x="48446" y="0"/>
                    </a:cubicBezTo>
                    <a:cubicBezTo>
                      <a:pt x="56045" y="0"/>
                      <a:pt x="61745" y="949"/>
                      <a:pt x="67444" y="3797"/>
                    </a:cubicBezTo>
                    <a:cubicBezTo>
                      <a:pt x="73144" y="5696"/>
                      <a:pt x="77893" y="9493"/>
                      <a:pt x="80743" y="13290"/>
                    </a:cubicBezTo>
                    <a:cubicBezTo>
                      <a:pt x="83593" y="17087"/>
                      <a:pt x="86443" y="22783"/>
                      <a:pt x="88342" y="29428"/>
                    </a:cubicBezTo>
                    <a:lnTo>
                      <a:pt x="76943" y="32276"/>
                    </a:lnTo>
                    <a:cubicBezTo>
                      <a:pt x="75044" y="27530"/>
                      <a:pt x="74094" y="23732"/>
                      <a:pt x="71244" y="20884"/>
                    </a:cubicBezTo>
                    <a:cubicBezTo>
                      <a:pt x="69344" y="18037"/>
                      <a:pt x="65544" y="16138"/>
                      <a:pt x="61745" y="14239"/>
                    </a:cubicBezTo>
                    <a:cubicBezTo>
                      <a:pt x="57945" y="12341"/>
                      <a:pt x="53195" y="11391"/>
                      <a:pt x="48446" y="11391"/>
                    </a:cubicBezTo>
                    <a:cubicBezTo>
                      <a:pt x="42746" y="11391"/>
                      <a:pt x="37047" y="12341"/>
                      <a:pt x="33247" y="14239"/>
                    </a:cubicBezTo>
                    <a:cubicBezTo>
                      <a:pt x="28498" y="16138"/>
                      <a:pt x="25648" y="18037"/>
                      <a:pt x="22798" y="21834"/>
                    </a:cubicBezTo>
                    <a:cubicBezTo>
                      <a:pt x="19948" y="24682"/>
                      <a:pt x="18048" y="28479"/>
                      <a:pt x="16149" y="31327"/>
                    </a:cubicBezTo>
                    <a:cubicBezTo>
                      <a:pt x="13299" y="37022"/>
                      <a:pt x="12349" y="43667"/>
                      <a:pt x="12349" y="51262"/>
                    </a:cubicBezTo>
                    <a:cubicBezTo>
                      <a:pt x="12349" y="59805"/>
                      <a:pt x="14249" y="67400"/>
                      <a:pt x="17099" y="73096"/>
                    </a:cubicBezTo>
                    <a:cubicBezTo>
                      <a:pt x="19948" y="78791"/>
                      <a:pt x="24698" y="83538"/>
                      <a:pt x="30397" y="86386"/>
                    </a:cubicBezTo>
                    <a:cubicBezTo>
                      <a:pt x="36097" y="89234"/>
                      <a:pt x="42746" y="91132"/>
                      <a:pt x="48446" y="91132"/>
                    </a:cubicBezTo>
                    <a:cubicBezTo>
                      <a:pt x="54145" y="91132"/>
                      <a:pt x="59845" y="90183"/>
                      <a:pt x="64595" y="88284"/>
                    </a:cubicBezTo>
                    <a:cubicBezTo>
                      <a:pt x="70294" y="86386"/>
                      <a:pt x="74094" y="83538"/>
                      <a:pt x="76943" y="81639"/>
                    </a:cubicBezTo>
                    <a:lnTo>
                      <a:pt x="76943" y="63603"/>
                    </a:lnTo>
                    <a:lnTo>
                      <a:pt x="49396" y="63603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15">
                <a:extLst>
                  <a:ext uri="{FF2B5EF4-FFF2-40B4-BE49-F238E27FC236}">
                    <a16:creationId xmlns:a16="http://schemas.microsoft.com/office/drawing/2014/main" id="{810A911D-453B-4414-B2DE-05E7F60D8850}"/>
                  </a:ext>
                </a:extLst>
              </p:cNvPr>
              <p:cNvSpPr/>
              <p:nvPr/>
            </p:nvSpPr>
            <p:spPr>
              <a:xfrm>
                <a:off x="12147770" y="2311530"/>
                <a:ext cx="91192" cy="101574"/>
              </a:xfrm>
              <a:custGeom>
                <a:avLst/>
                <a:gdLst>
                  <a:gd name="connsiteX0" fmla="*/ 49396 w 91192"/>
                  <a:gd name="connsiteY0" fmla="*/ 61704 h 101574"/>
                  <a:gd name="connsiteX1" fmla="*/ 49396 w 91192"/>
                  <a:gd name="connsiteY1" fmla="*/ 50312 h 101574"/>
                  <a:gd name="connsiteX2" fmla="*/ 91192 w 91192"/>
                  <a:gd name="connsiteY2" fmla="*/ 50312 h 101574"/>
                  <a:gd name="connsiteX3" fmla="*/ 91192 w 91192"/>
                  <a:gd name="connsiteY3" fmla="*/ 86386 h 101574"/>
                  <a:gd name="connsiteX4" fmla="*/ 71244 w 91192"/>
                  <a:gd name="connsiteY4" fmla="*/ 97777 h 101574"/>
                  <a:gd name="connsiteX5" fmla="*/ 50346 w 91192"/>
                  <a:gd name="connsiteY5" fmla="*/ 101574 h 101574"/>
                  <a:gd name="connsiteX6" fmla="*/ 23748 w 91192"/>
                  <a:gd name="connsiteY6" fmla="*/ 94929 h 101574"/>
                  <a:gd name="connsiteX7" fmla="*/ 5700 w 91192"/>
                  <a:gd name="connsiteY7" fmla="*/ 76893 h 101574"/>
                  <a:gd name="connsiteX8" fmla="*/ 0 w 91192"/>
                  <a:gd name="connsiteY8" fmla="*/ 50312 h 101574"/>
                  <a:gd name="connsiteX9" fmla="*/ 5700 w 91192"/>
                  <a:gd name="connsiteY9" fmla="*/ 23732 h 101574"/>
                  <a:gd name="connsiteX10" fmla="*/ 22798 w 91192"/>
                  <a:gd name="connsiteY10" fmla="*/ 5696 h 101574"/>
                  <a:gd name="connsiteX11" fmla="*/ 48446 w 91192"/>
                  <a:gd name="connsiteY11" fmla="*/ 0 h 101574"/>
                  <a:gd name="connsiteX12" fmla="*/ 67444 w 91192"/>
                  <a:gd name="connsiteY12" fmla="*/ 3797 h 101574"/>
                  <a:gd name="connsiteX13" fmla="*/ 80743 w 91192"/>
                  <a:gd name="connsiteY13" fmla="*/ 13290 h 101574"/>
                  <a:gd name="connsiteX14" fmla="*/ 88342 w 91192"/>
                  <a:gd name="connsiteY14" fmla="*/ 29428 h 101574"/>
                  <a:gd name="connsiteX15" fmla="*/ 76943 w 91192"/>
                  <a:gd name="connsiteY15" fmla="*/ 32276 h 101574"/>
                  <a:gd name="connsiteX16" fmla="*/ 71244 w 91192"/>
                  <a:gd name="connsiteY16" fmla="*/ 20884 h 101574"/>
                  <a:gd name="connsiteX17" fmla="*/ 61745 w 91192"/>
                  <a:gd name="connsiteY17" fmla="*/ 14239 h 101574"/>
                  <a:gd name="connsiteX18" fmla="*/ 48446 w 91192"/>
                  <a:gd name="connsiteY18" fmla="*/ 11391 h 101574"/>
                  <a:gd name="connsiteX19" fmla="*/ 33247 w 91192"/>
                  <a:gd name="connsiteY19" fmla="*/ 14239 h 101574"/>
                  <a:gd name="connsiteX20" fmla="*/ 22798 w 91192"/>
                  <a:gd name="connsiteY20" fmla="*/ 21834 h 101574"/>
                  <a:gd name="connsiteX21" fmla="*/ 16149 w 91192"/>
                  <a:gd name="connsiteY21" fmla="*/ 31327 h 101574"/>
                  <a:gd name="connsiteX22" fmla="*/ 12349 w 91192"/>
                  <a:gd name="connsiteY22" fmla="*/ 51262 h 101574"/>
                  <a:gd name="connsiteX23" fmla="*/ 17099 w 91192"/>
                  <a:gd name="connsiteY23" fmla="*/ 73096 h 101574"/>
                  <a:gd name="connsiteX24" fmla="*/ 30398 w 91192"/>
                  <a:gd name="connsiteY24" fmla="*/ 86386 h 101574"/>
                  <a:gd name="connsiteX25" fmla="*/ 48446 w 91192"/>
                  <a:gd name="connsiteY25" fmla="*/ 91132 h 101574"/>
                  <a:gd name="connsiteX26" fmla="*/ 64595 w 91192"/>
                  <a:gd name="connsiteY26" fmla="*/ 88284 h 101574"/>
                  <a:gd name="connsiteX27" fmla="*/ 76943 w 91192"/>
                  <a:gd name="connsiteY27" fmla="*/ 81639 h 101574"/>
                  <a:gd name="connsiteX28" fmla="*/ 76943 w 91192"/>
                  <a:gd name="connsiteY28" fmla="*/ 63603 h 101574"/>
                  <a:gd name="connsiteX29" fmla="*/ 49396 w 91192"/>
                  <a:gd name="connsiteY29" fmla="*/ 63603 h 10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1192" h="101574">
                    <a:moveTo>
                      <a:pt x="49396" y="61704"/>
                    </a:moveTo>
                    <a:lnTo>
                      <a:pt x="49396" y="50312"/>
                    </a:lnTo>
                    <a:lnTo>
                      <a:pt x="91192" y="50312"/>
                    </a:lnTo>
                    <a:lnTo>
                      <a:pt x="91192" y="86386"/>
                    </a:lnTo>
                    <a:cubicBezTo>
                      <a:pt x="84543" y="91132"/>
                      <a:pt x="77893" y="94929"/>
                      <a:pt x="71244" y="97777"/>
                    </a:cubicBezTo>
                    <a:cubicBezTo>
                      <a:pt x="64595" y="100625"/>
                      <a:pt x="56995" y="101574"/>
                      <a:pt x="50346" y="101574"/>
                    </a:cubicBezTo>
                    <a:cubicBezTo>
                      <a:pt x="40847" y="101574"/>
                      <a:pt x="32297" y="99676"/>
                      <a:pt x="23748" y="94929"/>
                    </a:cubicBezTo>
                    <a:cubicBezTo>
                      <a:pt x="16149" y="91132"/>
                      <a:pt x="9499" y="84487"/>
                      <a:pt x="5700" y="76893"/>
                    </a:cubicBezTo>
                    <a:cubicBezTo>
                      <a:pt x="1900" y="69298"/>
                      <a:pt x="0" y="60755"/>
                      <a:pt x="0" y="50312"/>
                    </a:cubicBezTo>
                    <a:cubicBezTo>
                      <a:pt x="0" y="40820"/>
                      <a:pt x="1900" y="31327"/>
                      <a:pt x="5700" y="23732"/>
                    </a:cubicBezTo>
                    <a:cubicBezTo>
                      <a:pt x="9499" y="15189"/>
                      <a:pt x="15199" y="9493"/>
                      <a:pt x="22798" y="5696"/>
                    </a:cubicBezTo>
                    <a:cubicBezTo>
                      <a:pt x="30398" y="1899"/>
                      <a:pt x="38947" y="0"/>
                      <a:pt x="48446" y="0"/>
                    </a:cubicBezTo>
                    <a:cubicBezTo>
                      <a:pt x="56045" y="0"/>
                      <a:pt x="61745" y="949"/>
                      <a:pt x="67444" y="3797"/>
                    </a:cubicBezTo>
                    <a:cubicBezTo>
                      <a:pt x="73144" y="5696"/>
                      <a:pt x="77893" y="9493"/>
                      <a:pt x="80743" y="13290"/>
                    </a:cubicBezTo>
                    <a:cubicBezTo>
                      <a:pt x="83593" y="17087"/>
                      <a:pt x="86443" y="22783"/>
                      <a:pt x="88342" y="29428"/>
                    </a:cubicBezTo>
                    <a:lnTo>
                      <a:pt x="76943" y="32276"/>
                    </a:lnTo>
                    <a:cubicBezTo>
                      <a:pt x="75044" y="27530"/>
                      <a:pt x="74094" y="23732"/>
                      <a:pt x="71244" y="20884"/>
                    </a:cubicBezTo>
                    <a:cubicBezTo>
                      <a:pt x="69344" y="18037"/>
                      <a:pt x="65544" y="16138"/>
                      <a:pt x="61745" y="14239"/>
                    </a:cubicBezTo>
                    <a:cubicBezTo>
                      <a:pt x="57945" y="12341"/>
                      <a:pt x="53196" y="11391"/>
                      <a:pt x="48446" y="11391"/>
                    </a:cubicBezTo>
                    <a:cubicBezTo>
                      <a:pt x="42746" y="11391"/>
                      <a:pt x="37047" y="12341"/>
                      <a:pt x="33247" y="14239"/>
                    </a:cubicBezTo>
                    <a:cubicBezTo>
                      <a:pt x="28498" y="16138"/>
                      <a:pt x="25648" y="18037"/>
                      <a:pt x="22798" y="21834"/>
                    </a:cubicBezTo>
                    <a:cubicBezTo>
                      <a:pt x="19948" y="24682"/>
                      <a:pt x="18049" y="28479"/>
                      <a:pt x="16149" y="31327"/>
                    </a:cubicBezTo>
                    <a:cubicBezTo>
                      <a:pt x="13299" y="37022"/>
                      <a:pt x="12349" y="43667"/>
                      <a:pt x="12349" y="51262"/>
                    </a:cubicBezTo>
                    <a:cubicBezTo>
                      <a:pt x="12349" y="59805"/>
                      <a:pt x="14249" y="67400"/>
                      <a:pt x="17099" y="73096"/>
                    </a:cubicBezTo>
                    <a:cubicBezTo>
                      <a:pt x="19948" y="78791"/>
                      <a:pt x="24698" y="83538"/>
                      <a:pt x="30398" y="86386"/>
                    </a:cubicBezTo>
                    <a:cubicBezTo>
                      <a:pt x="36097" y="89234"/>
                      <a:pt x="42746" y="91132"/>
                      <a:pt x="48446" y="91132"/>
                    </a:cubicBezTo>
                    <a:cubicBezTo>
                      <a:pt x="54145" y="91132"/>
                      <a:pt x="59845" y="90183"/>
                      <a:pt x="64595" y="88284"/>
                    </a:cubicBezTo>
                    <a:cubicBezTo>
                      <a:pt x="70294" y="86386"/>
                      <a:pt x="74094" y="83538"/>
                      <a:pt x="76943" y="81639"/>
                    </a:cubicBezTo>
                    <a:lnTo>
                      <a:pt x="76943" y="63603"/>
                    </a:lnTo>
                    <a:lnTo>
                      <a:pt x="49396" y="63603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16">
                <a:extLst>
                  <a:ext uri="{FF2B5EF4-FFF2-40B4-BE49-F238E27FC236}">
                    <a16:creationId xmlns:a16="http://schemas.microsoft.com/office/drawing/2014/main" id="{5B95248A-B981-4B1B-AEF9-832BEE3F7D42}"/>
                  </a:ext>
                </a:extLst>
              </p:cNvPr>
              <p:cNvSpPr/>
              <p:nvPr/>
            </p:nvSpPr>
            <p:spPr>
              <a:xfrm>
                <a:off x="12257961" y="2313428"/>
                <a:ext cx="86442" cy="99675"/>
              </a:xfrm>
              <a:custGeom>
                <a:avLst/>
                <a:gdLst>
                  <a:gd name="connsiteX0" fmla="*/ 0 w 86442"/>
                  <a:gd name="connsiteY0" fmla="*/ 98726 h 99675"/>
                  <a:gd name="connsiteX1" fmla="*/ 0 w 86442"/>
                  <a:gd name="connsiteY1" fmla="*/ 0 h 99675"/>
                  <a:gd name="connsiteX2" fmla="*/ 43696 w 86442"/>
                  <a:gd name="connsiteY2" fmla="*/ 0 h 99675"/>
                  <a:gd name="connsiteX3" fmla="*/ 63645 w 86442"/>
                  <a:gd name="connsiteY3" fmla="*/ 2848 h 99675"/>
                  <a:gd name="connsiteX4" fmla="*/ 75044 w 86442"/>
                  <a:gd name="connsiteY4" fmla="*/ 12341 h 99675"/>
                  <a:gd name="connsiteX5" fmla="*/ 78843 w 86442"/>
                  <a:gd name="connsiteY5" fmla="*/ 27530 h 99675"/>
                  <a:gd name="connsiteX6" fmla="*/ 72194 w 86442"/>
                  <a:gd name="connsiteY6" fmla="*/ 45566 h 99675"/>
                  <a:gd name="connsiteX7" fmla="*/ 51296 w 86442"/>
                  <a:gd name="connsiteY7" fmla="*/ 55059 h 99675"/>
                  <a:gd name="connsiteX8" fmla="*/ 58895 w 86442"/>
                  <a:gd name="connsiteY8" fmla="*/ 59805 h 99675"/>
                  <a:gd name="connsiteX9" fmla="*/ 69344 w 86442"/>
                  <a:gd name="connsiteY9" fmla="*/ 73096 h 99675"/>
                  <a:gd name="connsiteX10" fmla="*/ 86443 w 86442"/>
                  <a:gd name="connsiteY10" fmla="*/ 99676 h 99675"/>
                  <a:gd name="connsiteX11" fmla="*/ 70294 w 86442"/>
                  <a:gd name="connsiteY11" fmla="*/ 99676 h 99675"/>
                  <a:gd name="connsiteX12" fmla="*/ 56995 w 86442"/>
                  <a:gd name="connsiteY12" fmla="*/ 78791 h 99675"/>
                  <a:gd name="connsiteX13" fmla="*/ 47496 w 86442"/>
                  <a:gd name="connsiteY13" fmla="*/ 65501 h 99675"/>
                  <a:gd name="connsiteX14" fmla="*/ 40847 w 86442"/>
                  <a:gd name="connsiteY14" fmla="*/ 58856 h 99675"/>
                  <a:gd name="connsiteX15" fmla="*/ 35147 w 86442"/>
                  <a:gd name="connsiteY15" fmla="*/ 56008 h 99675"/>
                  <a:gd name="connsiteX16" fmla="*/ 27548 w 86442"/>
                  <a:gd name="connsiteY16" fmla="*/ 56008 h 99675"/>
                  <a:gd name="connsiteX17" fmla="*/ 12349 w 86442"/>
                  <a:gd name="connsiteY17" fmla="*/ 56008 h 99675"/>
                  <a:gd name="connsiteX18" fmla="*/ 12349 w 86442"/>
                  <a:gd name="connsiteY18" fmla="*/ 99676 h 99675"/>
                  <a:gd name="connsiteX19" fmla="*/ 0 w 86442"/>
                  <a:gd name="connsiteY19" fmla="*/ 99676 h 99675"/>
                  <a:gd name="connsiteX20" fmla="*/ 13299 w 86442"/>
                  <a:gd name="connsiteY20" fmla="*/ 43667 h 99675"/>
                  <a:gd name="connsiteX21" fmla="*/ 40847 w 86442"/>
                  <a:gd name="connsiteY21" fmla="*/ 43667 h 99675"/>
                  <a:gd name="connsiteX22" fmla="*/ 55095 w 86442"/>
                  <a:gd name="connsiteY22" fmla="*/ 41769 h 99675"/>
                  <a:gd name="connsiteX23" fmla="*/ 62695 w 86442"/>
                  <a:gd name="connsiteY23" fmla="*/ 36073 h 99675"/>
                  <a:gd name="connsiteX24" fmla="*/ 65544 w 86442"/>
                  <a:gd name="connsiteY24" fmla="*/ 27530 h 99675"/>
                  <a:gd name="connsiteX25" fmla="*/ 60795 w 86442"/>
                  <a:gd name="connsiteY25" fmla="*/ 16138 h 99675"/>
                  <a:gd name="connsiteX26" fmla="*/ 44646 w 86442"/>
                  <a:gd name="connsiteY26" fmla="*/ 11392 h 99675"/>
                  <a:gd name="connsiteX27" fmla="*/ 13299 w 86442"/>
                  <a:gd name="connsiteY27" fmla="*/ 11392 h 99675"/>
                  <a:gd name="connsiteX28" fmla="*/ 13299 w 86442"/>
                  <a:gd name="connsiteY28" fmla="*/ 43667 h 9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6442" h="99675">
                    <a:moveTo>
                      <a:pt x="0" y="98726"/>
                    </a:moveTo>
                    <a:lnTo>
                      <a:pt x="0" y="0"/>
                    </a:lnTo>
                    <a:lnTo>
                      <a:pt x="43696" y="0"/>
                    </a:lnTo>
                    <a:cubicBezTo>
                      <a:pt x="52246" y="0"/>
                      <a:pt x="58895" y="949"/>
                      <a:pt x="63645" y="2848"/>
                    </a:cubicBezTo>
                    <a:cubicBezTo>
                      <a:pt x="68394" y="4746"/>
                      <a:pt x="72194" y="7594"/>
                      <a:pt x="75044" y="12341"/>
                    </a:cubicBezTo>
                    <a:cubicBezTo>
                      <a:pt x="77893" y="17087"/>
                      <a:pt x="78843" y="21834"/>
                      <a:pt x="78843" y="27530"/>
                    </a:cubicBezTo>
                    <a:cubicBezTo>
                      <a:pt x="78843" y="34175"/>
                      <a:pt x="76943" y="40820"/>
                      <a:pt x="72194" y="45566"/>
                    </a:cubicBezTo>
                    <a:cubicBezTo>
                      <a:pt x="67444" y="50313"/>
                      <a:pt x="60795" y="53160"/>
                      <a:pt x="51296" y="55059"/>
                    </a:cubicBezTo>
                    <a:cubicBezTo>
                      <a:pt x="55095" y="56958"/>
                      <a:pt x="56995" y="57907"/>
                      <a:pt x="58895" y="59805"/>
                    </a:cubicBezTo>
                    <a:cubicBezTo>
                      <a:pt x="62695" y="63603"/>
                      <a:pt x="66494" y="67400"/>
                      <a:pt x="69344" y="73096"/>
                    </a:cubicBezTo>
                    <a:lnTo>
                      <a:pt x="86443" y="99676"/>
                    </a:lnTo>
                    <a:lnTo>
                      <a:pt x="70294" y="99676"/>
                    </a:lnTo>
                    <a:lnTo>
                      <a:pt x="56995" y="78791"/>
                    </a:lnTo>
                    <a:cubicBezTo>
                      <a:pt x="53196" y="73096"/>
                      <a:pt x="50346" y="68349"/>
                      <a:pt x="47496" y="65501"/>
                    </a:cubicBezTo>
                    <a:cubicBezTo>
                      <a:pt x="44646" y="62653"/>
                      <a:pt x="42746" y="59805"/>
                      <a:pt x="40847" y="58856"/>
                    </a:cubicBezTo>
                    <a:cubicBezTo>
                      <a:pt x="38947" y="57907"/>
                      <a:pt x="37047" y="56958"/>
                      <a:pt x="35147" y="56008"/>
                    </a:cubicBezTo>
                    <a:cubicBezTo>
                      <a:pt x="33247" y="56008"/>
                      <a:pt x="31347" y="56008"/>
                      <a:pt x="27548" y="56008"/>
                    </a:cubicBezTo>
                    <a:lnTo>
                      <a:pt x="12349" y="56008"/>
                    </a:lnTo>
                    <a:lnTo>
                      <a:pt x="12349" y="99676"/>
                    </a:lnTo>
                    <a:lnTo>
                      <a:pt x="0" y="99676"/>
                    </a:lnTo>
                    <a:close/>
                    <a:moveTo>
                      <a:pt x="13299" y="43667"/>
                    </a:moveTo>
                    <a:lnTo>
                      <a:pt x="40847" y="43667"/>
                    </a:lnTo>
                    <a:cubicBezTo>
                      <a:pt x="46546" y="43667"/>
                      <a:pt x="51296" y="42718"/>
                      <a:pt x="55095" y="41769"/>
                    </a:cubicBezTo>
                    <a:cubicBezTo>
                      <a:pt x="58895" y="40820"/>
                      <a:pt x="60795" y="38921"/>
                      <a:pt x="62695" y="36073"/>
                    </a:cubicBezTo>
                    <a:cubicBezTo>
                      <a:pt x="64595" y="33225"/>
                      <a:pt x="65544" y="30377"/>
                      <a:pt x="65544" y="27530"/>
                    </a:cubicBezTo>
                    <a:cubicBezTo>
                      <a:pt x="65544" y="22783"/>
                      <a:pt x="63645" y="18986"/>
                      <a:pt x="60795" y="16138"/>
                    </a:cubicBezTo>
                    <a:cubicBezTo>
                      <a:pt x="56995" y="13290"/>
                      <a:pt x="52246" y="11392"/>
                      <a:pt x="44646" y="11392"/>
                    </a:cubicBezTo>
                    <a:lnTo>
                      <a:pt x="13299" y="11392"/>
                    </a:lnTo>
                    <a:lnTo>
                      <a:pt x="13299" y="43667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17">
                <a:extLst>
                  <a:ext uri="{FF2B5EF4-FFF2-40B4-BE49-F238E27FC236}">
                    <a16:creationId xmlns:a16="http://schemas.microsoft.com/office/drawing/2014/main" id="{8C814861-C83C-4CC6-90C7-33725DEC7C9D}"/>
                  </a:ext>
                </a:extLst>
              </p:cNvPr>
              <p:cNvSpPr/>
              <p:nvPr/>
            </p:nvSpPr>
            <p:spPr>
              <a:xfrm>
                <a:off x="12352952" y="2311530"/>
                <a:ext cx="94991" cy="101574"/>
              </a:xfrm>
              <a:custGeom>
                <a:avLst/>
                <a:gdLst>
                  <a:gd name="connsiteX0" fmla="*/ 0 w 94991"/>
                  <a:gd name="connsiteY0" fmla="*/ 52211 h 101574"/>
                  <a:gd name="connsiteX1" fmla="*/ 13299 w 94991"/>
                  <a:gd name="connsiteY1" fmla="*/ 14239 h 101574"/>
                  <a:gd name="connsiteX2" fmla="*/ 47496 w 94991"/>
                  <a:gd name="connsiteY2" fmla="*/ 0 h 101574"/>
                  <a:gd name="connsiteX3" fmla="*/ 72194 w 94991"/>
                  <a:gd name="connsiteY3" fmla="*/ 6645 h 101574"/>
                  <a:gd name="connsiteX4" fmla="*/ 89292 w 94991"/>
                  <a:gd name="connsiteY4" fmla="*/ 24682 h 101574"/>
                  <a:gd name="connsiteX5" fmla="*/ 94992 w 94991"/>
                  <a:gd name="connsiteY5" fmla="*/ 51262 h 101574"/>
                  <a:gd name="connsiteX6" fmla="*/ 89292 w 94991"/>
                  <a:gd name="connsiteY6" fmla="*/ 77842 h 101574"/>
                  <a:gd name="connsiteX7" fmla="*/ 72194 w 94991"/>
                  <a:gd name="connsiteY7" fmla="*/ 95879 h 101574"/>
                  <a:gd name="connsiteX8" fmla="*/ 48446 w 94991"/>
                  <a:gd name="connsiteY8" fmla="*/ 101574 h 101574"/>
                  <a:gd name="connsiteX9" fmla="*/ 23748 w 94991"/>
                  <a:gd name="connsiteY9" fmla="*/ 94929 h 101574"/>
                  <a:gd name="connsiteX10" fmla="*/ 7599 w 94991"/>
                  <a:gd name="connsiteY10" fmla="*/ 76893 h 101574"/>
                  <a:gd name="connsiteX11" fmla="*/ 0 w 94991"/>
                  <a:gd name="connsiteY11" fmla="*/ 52211 h 101574"/>
                  <a:gd name="connsiteX12" fmla="*/ 14249 w 94991"/>
                  <a:gd name="connsiteY12" fmla="*/ 52211 h 101574"/>
                  <a:gd name="connsiteX13" fmla="*/ 23748 w 94991"/>
                  <a:gd name="connsiteY13" fmla="*/ 80690 h 101574"/>
                  <a:gd name="connsiteX14" fmla="*/ 47496 w 94991"/>
                  <a:gd name="connsiteY14" fmla="*/ 91132 h 101574"/>
                  <a:gd name="connsiteX15" fmla="*/ 71244 w 94991"/>
                  <a:gd name="connsiteY15" fmla="*/ 80690 h 101574"/>
                  <a:gd name="connsiteX16" fmla="*/ 80743 w 94991"/>
                  <a:gd name="connsiteY16" fmla="*/ 51262 h 101574"/>
                  <a:gd name="connsiteX17" fmla="*/ 76943 w 94991"/>
                  <a:gd name="connsiteY17" fmla="*/ 30377 h 101574"/>
                  <a:gd name="connsiteX18" fmla="*/ 64595 w 94991"/>
                  <a:gd name="connsiteY18" fmla="*/ 16138 h 101574"/>
                  <a:gd name="connsiteX19" fmla="*/ 47496 w 94991"/>
                  <a:gd name="connsiteY19" fmla="*/ 11391 h 101574"/>
                  <a:gd name="connsiteX20" fmla="*/ 23748 w 94991"/>
                  <a:gd name="connsiteY20" fmla="*/ 20884 h 101574"/>
                  <a:gd name="connsiteX21" fmla="*/ 14249 w 94991"/>
                  <a:gd name="connsiteY21" fmla="*/ 52211 h 10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4991" h="101574">
                    <a:moveTo>
                      <a:pt x="0" y="52211"/>
                    </a:moveTo>
                    <a:cubicBezTo>
                      <a:pt x="0" y="36073"/>
                      <a:pt x="4750" y="22783"/>
                      <a:pt x="13299" y="14239"/>
                    </a:cubicBezTo>
                    <a:cubicBezTo>
                      <a:pt x="21848" y="4746"/>
                      <a:pt x="33247" y="0"/>
                      <a:pt x="47496" y="0"/>
                    </a:cubicBezTo>
                    <a:cubicBezTo>
                      <a:pt x="56995" y="0"/>
                      <a:pt x="64595" y="1899"/>
                      <a:pt x="72194" y="6645"/>
                    </a:cubicBezTo>
                    <a:cubicBezTo>
                      <a:pt x="79793" y="11391"/>
                      <a:pt x="85493" y="17087"/>
                      <a:pt x="89292" y="24682"/>
                    </a:cubicBezTo>
                    <a:cubicBezTo>
                      <a:pt x="93092" y="32276"/>
                      <a:pt x="94992" y="40820"/>
                      <a:pt x="94992" y="51262"/>
                    </a:cubicBezTo>
                    <a:cubicBezTo>
                      <a:pt x="94992" y="61704"/>
                      <a:pt x="93092" y="70248"/>
                      <a:pt x="89292" y="77842"/>
                    </a:cubicBezTo>
                    <a:cubicBezTo>
                      <a:pt x="85493" y="85436"/>
                      <a:pt x="79793" y="92081"/>
                      <a:pt x="72194" y="95879"/>
                    </a:cubicBezTo>
                    <a:cubicBezTo>
                      <a:pt x="64595" y="99676"/>
                      <a:pt x="56995" y="101574"/>
                      <a:pt x="48446" y="101574"/>
                    </a:cubicBezTo>
                    <a:cubicBezTo>
                      <a:pt x="38947" y="101574"/>
                      <a:pt x="31347" y="99676"/>
                      <a:pt x="23748" y="94929"/>
                    </a:cubicBezTo>
                    <a:cubicBezTo>
                      <a:pt x="16149" y="90183"/>
                      <a:pt x="10449" y="84487"/>
                      <a:pt x="7599" y="76893"/>
                    </a:cubicBezTo>
                    <a:cubicBezTo>
                      <a:pt x="1900" y="69298"/>
                      <a:pt x="0" y="60755"/>
                      <a:pt x="0" y="52211"/>
                    </a:cubicBezTo>
                    <a:close/>
                    <a:moveTo>
                      <a:pt x="14249" y="52211"/>
                    </a:moveTo>
                    <a:cubicBezTo>
                      <a:pt x="14249" y="63603"/>
                      <a:pt x="17099" y="73096"/>
                      <a:pt x="23748" y="80690"/>
                    </a:cubicBezTo>
                    <a:cubicBezTo>
                      <a:pt x="30397" y="87335"/>
                      <a:pt x="37997" y="91132"/>
                      <a:pt x="47496" y="91132"/>
                    </a:cubicBezTo>
                    <a:cubicBezTo>
                      <a:pt x="56995" y="91132"/>
                      <a:pt x="65544" y="87335"/>
                      <a:pt x="71244" y="80690"/>
                    </a:cubicBezTo>
                    <a:cubicBezTo>
                      <a:pt x="77893" y="74045"/>
                      <a:pt x="80743" y="63603"/>
                      <a:pt x="80743" y="51262"/>
                    </a:cubicBezTo>
                    <a:cubicBezTo>
                      <a:pt x="80743" y="43667"/>
                      <a:pt x="79793" y="36073"/>
                      <a:pt x="76943" y="30377"/>
                    </a:cubicBezTo>
                    <a:cubicBezTo>
                      <a:pt x="74094" y="24682"/>
                      <a:pt x="70294" y="19935"/>
                      <a:pt x="64595" y="16138"/>
                    </a:cubicBezTo>
                    <a:cubicBezTo>
                      <a:pt x="59845" y="13290"/>
                      <a:pt x="53196" y="11391"/>
                      <a:pt x="47496" y="11391"/>
                    </a:cubicBezTo>
                    <a:cubicBezTo>
                      <a:pt x="37997" y="11391"/>
                      <a:pt x="30397" y="14239"/>
                      <a:pt x="23748" y="20884"/>
                    </a:cubicBezTo>
                    <a:cubicBezTo>
                      <a:pt x="17099" y="27530"/>
                      <a:pt x="14249" y="37972"/>
                      <a:pt x="14249" y="52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318">
                <a:extLst>
                  <a:ext uri="{FF2B5EF4-FFF2-40B4-BE49-F238E27FC236}">
                    <a16:creationId xmlns:a16="http://schemas.microsoft.com/office/drawing/2014/main" id="{6BA49793-7363-4F6F-A7C4-3D514F48550C}"/>
                  </a:ext>
                </a:extLst>
              </p:cNvPr>
              <p:cNvSpPr/>
              <p:nvPr/>
            </p:nvSpPr>
            <p:spPr>
              <a:xfrm>
                <a:off x="12464093" y="2313428"/>
                <a:ext cx="77893" cy="100625"/>
              </a:xfrm>
              <a:custGeom>
                <a:avLst/>
                <a:gdLst>
                  <a:gd name="connsiteX0" fmla="*/ 64595 w 77893"/>
                  <a:gd name="connsiteY0" fmla="*/ 0 h 100625"/>
                  <a:gd name="connsiteX1" fmla="*/ 77893 w 77893"/>
                  <a:gd name="connsiteY1" fmla="*/ 0 h 100625"/>
                  <a:gd name="connsiteX2" fmla="*/ 77893 w 77893"/>
                  <a:gd name="connsiteY2" fmla="*/ 56958 h 100625"/>
                  <a:gd name="connsiteX3" fmla="*/ 74094 w 77893"/>
                  <a:gd name="connsiteY3" fmla="*/ 80690 h 100625"/>
                  <a:gd name="connsiteX4" fmla="*/ 61745 w 77893"/>
                  <a:gd name="connsiteY4" fmla="*/ 94929 h 100625"/>
                  <a:gd name="connsiteX5" fmla="*/ 38947 w 77893"/>
                  <a:gd name="connsiteY5" fmla="*/ 100625 h 100625"/>
                  <a:gd name="connsiteX6" fmla="*/ 16149 w 77893"/>
                  <a:gd name="connsiteY6" fmla="*/ 95879 h 100625"/>
                  <a:gd name="connsiteX7" fmla="*/ 3800 w 77893"/>
                  <a:gd name="connsiteY7" fmla="*/ 81639 h 100625"/>
                  <a:gd name="connsiteX8" fmla="*/ 0 w 77893"/>
                  <a:gd name="connsiteY8" fmla="*/ 56958 h 100625"/>
                  <a:gd name="connsiteX9" fmla="*/ 0 w 77893"/>
                  <a:gd name="connsiteY9" fmla="*/ 0 h 100625"/>
                  <a:gd name="connsiteX10" fmla="*/ 13299 w 77893"/>
                  <a:gd name="connsiteY10" fmla="*/ 0 h 100625"/>
                  <a:gd name="connsiteX11" fmla="*/ 13299 w 77893"/>
                  <a:gd name="connsiteY11" fmla="*/ 56958 h 100625"/>
                  <a:gd name="connsiteX12" fmla="*/ 16149 w 77893"/>
                  <a:gd name="connsiteY12" fmla="*/ 75943 h 100625"/>
                  <a:gd name="connsiteX13" fmla="*/ 24698 w 77893"/>
                  <a:gd name="connsiteY13" fmla="*/ 85436 h 100625"/>
                  <a:gd name="connsiteX14" fmla="*/ 38947 w 77893"/>
                  <a:gd name="connsiteY14" fmla="*/ 88284 h 100625"/>
                  <a:gd name="connsiteX15" fmla="*/ 59845 w 77893"/>
                  <a:gd name="connsiteY15" fmla="*/ 81639 h 100625"/>
                  <a:gd name="connsiteX16" fmla="*/ 65544 w 77893"/>
                  <a:gd name="connsiteY16" fmla="*/ 56958 h 100625"/>
                  <a:gd name="connsiteX17" fmla="*/ 65544 w 77893"/>
                  <a:gd name="connsiteY17" fmla="*/ 0 h 10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893" h="100625">
                    <a:moveTo>
                      <a:pt x="64595" y="0"/>
                    </a:moveTo>
                    <a:lnTo>
                      <a:pt x="77893" y="0"/>
                    </a:lnTo>
                    <a:lnTo>
                      <a:pt x="77893" y="56958"/>
                    </a:lnTo>
                    <a:cubicBezTo>
                      <a:pt x="77893" y="66451"/>
                      <a:pt x="76943" y="74994"/>
                      <a:pt x="74094" y="80690"/>
                    </a:cubicBezTo>
                    <a:cubicBezTo>
                      <a:pt x="72194" y="86386"/>
                      <a:pt x="67444" y="91132"/>
                      <a:pt x="61745" y="94929"/>
                    </a:cubicBezTo>
                    <a:cubicBezTo>
                      <a:pt x="56045" y="98726"/>
                      <a:pt x="48446" y="100625"/>
                      <a:pt x="38947" y="100625"/>
                    </a:cubicBezTo>
                    <a:cubicBezTo>
                      <a:pt x="29448" y="100625"/>
                      <a:pt x="21848" y="98726"/>
                      <a:pt x="16149" y="95879"/>
                    </a:cubicBezTo>
                    <a:cubicBezTo>
                      <a:pt x="10449" y="93031"/>
                      <a:pt x="5700" y="88284"/>
                      <a:pt x="3800" y="81639"/>
                    </a:cubicBezTo>
                    <a:cubicBezTo>
                      <a:pt x="950" y="75943"/>
                      <a:pt x="0" y="67400"/>
                      <a:pt x="0" y="56958"/>
                    </a:cubicBezTo>
                    <a:lnTo>
                      <a:pt x="0" y="0"/>
                    </a:lnTo>
                    <a:lnTo>
                      <a:pt x="13299" y="0"/>
                    </a:lnTo>
                    <a:lnTo>
                      <a:pt x="13299" y="56958"/>
                    </a:lnTo>
                    <a:cubicBezTo>
                      <a:pt x="13299" y="65501"/>
                      <a:pt x="14249" y="72146"/>
                      <a:pt x="16149" y="75943"/>
                    </a:cubicBezTo>
                    <a:cubicBezTo>
                      <a:pt x="18049" y="79741"/>
                      <a:pt x="20898" y="83538"/>
                      <a:pt x="24698" y="85436"/>
                    </a:cubicBezTo>
                    <a:cubicBezTo>
                      <a:pt x="28498" y="87335"/>
                      <a:pt x="33247" y="88284"/>
                      <a:pt x="38947" y="88284"/>
                    </a:cubicBezTo>
                    <a:cubicBezTo>
                      <a:pt x="48446" y="88284"/>
                      <a:pt x="55095" y="86386"/>
                      <a:pt x="59845" y="81639"/>
                    </a:cubicBezTo>
                    <a:cubicBezTo>
                      <a:pt x="63645" y="76893"/>
                      <a:pt x="65544" y="69298"/>
                      <a:pt x="65544" y="56958"/>
                    </a:cubicBezTo>
                    <a:lnTo>
                      <a:pt x="655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319">
                <a:extLst>
                  <a:ext uri="{FF2B5EF4-FFF2-40B4-BE49-F238E27FC236}">
                    <a16:creationId xmlns:a16="http://schemas.microsoft.com/office/drawing/2014/main" id="{EA71E951-B4E1-4AA1-96AA-CFF36F0736CA}"/>
                  </a:ext>
                </a:extLst>
              </p:cNvPr>
              <p:cNvSpPr/>
              <p:nvPr/>
            </p:nvSpPr>
            <p:spPr>
              <a:xfrm>
                <a:off x="12563834" y="2313428"/>
                <a:ext cx="75043" cy="98726"/>
              </a:xfrm>
              <a:custGeom>
                <a:avLst/>
                <a:gdLst>
                  <a:gd name="connsiteX0" fmla="*/ 0 w 75043"/>
                  <a:gd name="connsiteY0" fmla="*/ 98726 h 98726"/>
                  <a:gd name="connsiteX1" fmla="*/ 0 w 75043"/>
                  <a:gd name="connsiteY1" fmla="*/ 0 h 98726"/>
                  <a:gd name="connsiteX2" fmla="*/ 37047 w 75043"/>
                  <a:gd name="connsiteY2" fmla="*/ 0 h 98726"/>
                  <a:gd name="connsiteX3" fmla="*/ 52246 w 75043"/>
                  <a:gd name="connsiteY3" fmla="*/ 949 h 98726"/>
                  <a:gd name="connsiteX4" fmla="*/ 64595 w 75043"/>
                  <a:gd name="connsiteY4" fmla="*/ 5696 h 98726"/>
                  <a:gd name="connsiteX5" fmla="*/ 72194 w 75043"/>
                  <a:gd name="connsiteY5" fmla="*/ 15189 h 98726"/>
                  <a:gd name="connsiteX6" fmla="*/ 75044 w 75043"/>
                  <a:gd name="connsiteY6" fmla="*/ 28479 h 98726"/>
                  <a:gd name="connsiteX7" fmla="*/ 67444 w 75043"/>
                  <a:gd name="connsiteY7" fmla="*/ 49363 h 98726"/>
                  <a:gd name="connsiteX8" fmla="*/ 38947 w 75043"/>
                  <a:gd name="connsiteY8" fmla="*/ 57907 h 98726"/>
                  <a:gd name="connsiteX9" fmla="*/ 13299 w 75043"/>
                  <a:gd name="connsiteY9" fmla="*/ 57907 h 98726"/>
                  <a:gd name="connsiteX10" fmla="*/ 13299 w 75043"/>
                  <a:gd name="connsiteY10" fmla="*/ 97777 h 98726"/>
                  <a:gd name="connsiteX11" fmla="*/ 0 w 75043"/>
                  <a:gd name="connsiteY11" fmla="*/ 97777 h 98726"/>
                  <a:gd name="connsiteX12" fmla="*/ 13299 w 75043"/>
                  <a:gd name="connsiteY12" fmla="*/ 46515 h 98726"/>
                  <a:gd name="connsiteX13" fmla="*/ 38947 w 75043"/>
                  <a:gd name="connsiteY13" fmla="*/ 46515 h 98726"/>
                  <a:gd name="connsiteX14" fmla="*/ 56995 w 75043"/>
                  <a:gd name="connsiteY14" fmla="*/ 41769 h 98726"/>
                  <a:gd name="connsiteX15" fmla="*/ 62695 w 75043"/>
                  <a:gd name="connsiteY15" fmla="*/ 28479 h 98726"/>
                  <a:gd name="connsiteX16" fmla="*/ 59845 w 75043"/>
                  <a:gd name="connsiteY16" fmla="*/ 18037 h 98726"/>
                  <a:gd name="connsiteX17" fmla="*/ 51296 w 75043"/>
                  <a:gd name="connsiteY17" fmla="*/ 12341 h 98726"/>
                  <a:gd name="connsiteX18" fmla="*/ 38947 w 75043"/>
                  <a:gd name="connsiteY18" fmla="*/ 11392 h 98726"/>
                  <a:gd name="connsiteX19" fmla="*/ 13299 w 75043"/>
                  <a:gd name="connsiteY19" fmla="*/ 11392 h 98726"/>
                  <a:gd name="connsiteX20" fmla="*/ 13299 w 75043"/>
                  <a:gd name="connsiteY20" fmla="*/ 46515 h 9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043" h="98726">
                    <a:moveTo>
                      <a:pt x="0" y="98726"/>
                    </a:moveTo>
                    <a:lnTo>
                      <a:pt x="0" y="0"/>
                    </a:lnTo>
                    <a:lnTo>
                      <a:pt x="37047" y="0"/>
                    </a:lnTo>
                    <a:cubicBezTo>
                      <a:pt x="43696" y="0"/>
                      <a:pt x="48446" y="0"/>
                      <a:pt x="52246" y="949"/>
                    </a:cubicBezTo>
                    <a:cubicBezTo>
                      <a:pt x="56995" y="1899"/>
                      <a:pt x="60795" y="2848"/>
                      <a:pt x="64595" y="5696"/>
                    </a:cubicBezTo>
                    <a:cubicBezTo>
                      <a:pt x="67444" y="7594"/>
                      <a:pt x="70294" y="11392"/>
                      <a:pt x="72194" y="15189"/>
                    </a:cubicBezTo>
                    <a:cubicBezTo>
                      <a:pt x="74094" y="18986"/>
                      <a:pt x="75044" y="23732"/>
                      <a:pt x="75044" y="28479"/>
                    </a:cubicBezTo>
                    <a:cubicBezTo>
                      <a:pt x="75044" y="37022"/>
                      <a:pt x="72194" y="43667"/>
                      <a:pt x="67444" y="49363"/>
                    </a:cubicBezTo>
                    <a:cubicBezTo>
                      <a:pt x="61745" y="55059"/>
                      <a:pt x="52246" y="57907"/>
                      <a:pt x="38947" y="57907"/>
                    </a:cubicBezTo>
                    <a:lnTo>
                      <a:pt x="13299" y="57907"/>
                    </a:lnTo>
                    <a:lnTo>
                      <a:pt x="13299" y="97777"/>
                    </a:lnTo>
                    <a:lnTo>
                      <a:pt x="0" y="97777"/>
                    </a:lnTo>
                    <a:close/>
                    <a:moveTo>
                      <a:pt x="13299" y="46515"/>
                    </a:moveTo>
                    <a:lnTo>
                      <a:pt x="38947" y="46515"/>
                    </a:lnTo>
                    <a:cubicBezTo>
                      <a:pt x="47496" y="46515"/>
                      <a:pt x="53196" y="44617"/>
                      <a:pt x="56995" y="41769"/>
                    </a:cubicBezTo>
                    <a:cubicBezTo>
                      <a:pt x="60795" y="38921"/>
                      <a:pt x="62695" y="34175"/>
                      <a:pt x="62695" y="28479"/>
                    </a:cubicBezTo>
                    <a:cubicBezTo>
                      <a:pt x="62695" y="24682"/>
                      <a:pt x="61745" y="20884"/>
                      <a:pt x="59845" y="18037"/>
                    </a:cubicBezTo>
                    <a:cubicBezTo>
                      <a:pt x="57945" y="15189"/>
                      <a:pt x="55095" y="13290"/>
                      <a:pt x="51296" y="12341"/>
                    </a:cubicBezTo>
                    <a:cubicBezTo>
                      <a:pt x="49396" y="11392"/>
                      <a:pt x="44646" y="11392"/>
                      <a:pt x="38947" y="11392"/>
                    </a:cubicBezTo>
                    <a:lnTo>
                      <a:pt x="13299" y="11392"/>
                    </a:lnTo>
                    <a:lnTo>
                      <a:pt x="13299" y="46515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250">
              <a:extLst>
                <a:ext uri="{FF2B5EF4-FFF2-40B4-BE49-F238E27FC236}">
                  <a16:creationId xmlns:a16="http://schemas.microsoft.com/office/drawing/2014/main" id="{8B452866-CE1D-4A7B-B4C0-46146C45287A}"/>
                </a:ext>
              </a:extLst>
            </p:cNvPr>
            <p:cNvGrpSpPr/>
            <p:nvPr/>
          </p:nvGrpSpPr>
          <p:grpSpPr>
            <a:xfrm>
              <a:off x="11025916" y="2028641"/>
              <a:ext cx="2034725" cy="187960"/>
              <a:chOff x="11025916" y="2028641"/>
              <a:chExt cx="2034725" cy="187960"/>
            </a:xfrm>
            <a:solidFill>
              <a:srgbClr val="FFFFFF"/>
            </a:solidFill>
          </p:grpSpPr>
          <p:sp>
            <p:nvSpPr>
              <p:cNvPr id="16" name="Freeform 321">
                <a:extLst>
                  <a:ext uri="{FF2B5EF4-FFF2-40B4-BE49-F238E27FC236}">
                    <a16:creationId xmlns:a16="http://schemas.microsoft.com/office/drawing/2014/main" id="{B9AE6891-7FEF-46E5-AC4C-35BFF9F6E9DF}"/>
                  </a:ext>
                </a:extLst>
              </p:cNvPr>
              <p:cNvSpPr/>
              <p:nvPr/>
            </p:nvSpPr>
            <p:spPr>
              <a:xfrm>
                <a:off x="11025916" y="2031488"/>
                <a:ext cx="37046" cy="182264"/>
              </a:xfrm>
              <a:custGeom>
                <a:avLst/>
                <a:gdLst>
                  <a:gd name="connsiteX0" fmla="*/ 0 w 37046"/>
                  <a:gd name="connsiteY0" fmla="*/ 182264 h 182264"/>
                  <a:gd name="connsiteX1" fmla="*/ 0 w 37046"/>
                  <a:gd name="connsiteY1" fmla="*/ 0 h 182264"/>
                  <a:gd name="connsiteX2" fmla="*/ 37047 w 37046"/>
                  <a:gd name="connsiteY2" fmla="*/ 0 h 182264"/>
                  <a:gd name="connsiteX3" fmla="*/ 37047 w 37046"/>
                  <a:gd name="connsiteY3" fmla="*/ 182264 h 182264"/>
                  <a:gd name="connsiteX4" fmla="*/ 0 w 37046"/>
                  <a:gd name="connsiteY4" fmla="*/ 182264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46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37047" y="0"/>
                    </a:lnTo>
                    <a:lnTo>
                      <a:pt x="37047" y="182264"/>
                    </a:lnTo>
                    <a:lnTo>
                      <a:pt x="0" y="18226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322">
                <a:extLst>
                  <a:ext uri="{FF2B5EF4-FFF2-40B4-BE49-F238E27FC236}">
                    <a16:creationId xmlns:a16="http://schemas.microsoft.com/office/drawing/2014/main" id="{A3973CAC-096B-47CC-B84C-22FE1707FE4D}"/>
                  </a:ext>
                </a:extLst>
              </p:cNvPr>
              <p:cNvSpPr/>
              <p:nvPr/>
            </p:nvSpPr>
            <p:spPr>
              <a:xfrm>
                <a:off x="11098110" y="2031488"/>
                <a:ext cx="144387" cy="182264"/>
              </a:xfrm>
              <a:custGeom>
                <a:avLst/>
                <a:gdLst>
                  <a:gd name="connsiteX0" fmla="*/ 0 w 144387"/>
                  <a:gd name="connsiteY0" fmla="*/ 182264 h 182264"/>
                  <a:gd name="connsiteX1" fmla="*/ 0 w 144387"/>
                  <a:gd name="connsiteY1" fmla="*/ 0 h 182264"/>
                  <a:gd name="connsiteX2" fmla="*/ 36097 w 144387"/>
                  <a:gd name="connsiteY2" fmla="*/ 0 h 182264"/>
                  <a:gd name="connsiteX3" fmla="*/ 110191 w 144387"/>
                  <a:gd name="connsiteY3" fmla="*/ 121509 h 182264"/>
                  <a:gd name="connsiteX4" fmla="*/ 110191 w 144387"/>
                  <a:gd name="connsiteY4" fmla="*/ 0 h 182264"/>
                  <a:gd name="connsiteX5" fmla="*/ 144388 w 144387"/>
                  <a:gd name="connsiteY5" fmla="*/ 0 h 182264"/>
                  <a:gd name="connsiteX6" fmla="*/ 144388 w 144387"/>
                  <a:gd name="connsiteY6" fmla="*/ 182264 h 182264"/>
                  <a:gd name="connsiteX7" fmla="*/ 107341 w 144387"/>
                  <a:gd name="connsiteY7" fmla="*/ 182264 h 182264"/>
                  <a:gd name="connsiteX8" fmla="*/ 34197 w 144387"/>
                  <a:gd name="connsiteY8" fmla="*/ 63603 h 182264"/>
                  <a:gd name="connsiteX9" fmla="*/ 34197 w 144387"/>
                  <a:gd name="connsiteY9" fmla="*/ 182264 h 182264"/>
                  <a:gd name="connsiteX10" fmla="*/ 0 w 144387"/>
                  <a:gd name="connsiteY10" fmla="*/ 182264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387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36097" y="0"/>
                    </a:lnTo>
                    <a:lnTo>
                      <a:pt x="110191" y="121509"/>
                    </a:lnTo>
                    <a:lnTo>
                      <a:pt x="110191" y="0"/>
                    </a:lnTo>
                    <a:lnTo>
                      <a:pt x="144388" y="0"/>
                    </a:lnTo>
                    <a:lnTo>
                      <a:pt x="144388" y="182264"/>
                    </a:lnTo>
                    <a:lnTo>
                      <a:pt x="107341" y="182264"/>
                    </a:lnTo>
                    <a:lnTo>
                      <a:pt x="34197" y="63603"/>
                    </a:lnTo>
                    <a:lnTo>
                      <a:pt x="34197" y="182264"/>
                    </a:lnTo>
                    <a:lnTo>
                      <a:pt x="0" y="18226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323">
                <a:extLst>
                  <a:ext uri="{FF2B5EF4-FFF2-40B4-BE49-F238E27FC236}">
                    <a16:creationId xmlns:a16="http://schemas.microsoft.com/office/drawing/2014/main" id="{849D7C86-8AB8-4105-8C7C-CE649443547D}"/>
                  </a:ext>
                </a:extLst>
              </p:cNvPr>
              <p:cNvSpPr/>
              <p:nvPr/>
            </p:nvSpPr>
            <p:spPr>
              <a:xfrm>
                <a:off x="11268145" y="2032438"/>
                <a:ext cx="144387" cy="181314"/>
              </a:xfrm>
              <a:custGeom>
                <a:avLst/>
                <a:gdLst>
                  <a:gd name="connsiteX0" fmla="*/ 54145 w 144387"/>
                  <a:gd name="connsiteY0" fmla="*/ 181315 h 181314"/>
                  <a:gd name="connsiteX1" fmla="*/ 54145 w 144387"/>
                  <a:gd name="connsiteY1" fmla="*/ 30377 h 181314"/>
                  <a:gd name="connsiteX2" fmla="*/ 0 w 144387"/>
                  <a:gd name="connsiteY2" fmla="*/ 30377 h 181314"/>
                  <a:gd name="connsiteX3" fmla="*/ 0 w 144387"/>
                  <a:gd name="connsiteY3" fmla="*/ 0 h 181314"/>
                  <a:gd name="connsiteX4" fmla="*/ 144388 w 144387"/>
                  <a:gd name="connsiteY4" fmla="*/ 0 h 181314"/>
                  <a:gd name="connsiteX5" fmla="*/ 144388 w 144387"/>
                  <a:gd name="connsiteY5" fmla="*/ 30377 h 181314"/>
                  <a:gd name="connsiteX6" fmla="*/ 90242 w 144387"/>
                  <a:gd name="connsiteY6" fmla="*/ 30377 h 181314"/>
                  <a:gd name="connsiteX7" fmla="*/ 90242 w 144387"/>
                  <a:gd name="connsiteY7" fmla="*/ 181315 h 181314"/>
                  <a:gd name="connsiteX8" fmla="*/ 54145 w 144387"/>
                  <a:gd name="connsiteY8" fmla="*/ 181315 h 18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387" h="181314">
                    <a:moveTo>
                      <a:pt x="54145" y="181315"/>
                    </a:moveTo>
                    <a:lnTo>
                      <a:pt x="54145" y="30377"/>
                    </a:lnTo>
                    <a:lnTo>
                      <a:pt x="0" y="30377"/>
                    </a:lnTo>
                    <a:lnTo>
                      <a:pt x="0" y="0"/>
                    </a:lnTo>
                    <a:lnTo>
                      <a:pt x="144388" y="0"/>
                    </a:lnTo>
                    <a:lnTo>
                      <a:pt x="144388" y="30377"/>
                    </a:lnTo>
                    <a:lnTo>
                      <a:pt x="90242" y="30377"/>
                    </a:lnTo>
                    <a:lnTo>
                      <a:pt x="90242" y="181315"/>
                    </a:lnTo>
                    <a:lnTo>
                      <a:pt x="54145" y="181315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324">
                <a:extLst>
                  <a:ext uri="{FF2B5EF4-FFF2-40B4-BE49-F238E27FC236}">
                    <a16:creationId xmlns:a16="http://schemas.microsoft.com/office/drawing/2014/main" id="{BA7BA0C2-E986-4E67-BF8B-DECA9EFA5B9B}"/>
                  </a:ext>
                </a:extLst>
              </p:cNvPr>
              <p:cNvSpPr/>
              <p:nvPr/>
            </p:nvSpPr>
            <p:spPr>
              <a:xfrm>
                <a:off x="11437231" y="2031488"/>
                <a:ext cx="138688" cy="182264"/>
              </a:xfrm>
              <a:custGeom>
                <a:avLst/>
                <a:gdLst>
                  <a:gd name="connsiteX0" fmla="*/ 0 w 138688"/>
                  <a:gd name="connsiteY0" fmla="*/ 182264 h 182264"/>
                  <a:gd name="connsiteX1" fmla="*/ 0 w 138688"/>
                  <a:gd name="connsiteY1" fmla="*/ 0 h 182264"/>
                  <a:gd name="connsiteX2" fmla="*/ 134889 w 138688"/>
                  <a:gd name="connsiteY2" fmla="*/ 0 h 182264"/>
                  <a:gd name="connsiteX3" fmla="*/ 134889 w 138688"/>
                  <a:gd name="connsiteY3" fmla="*/ 30377 h 182264"/>
                  <a:gd name="connsiteX4" fmla="*/ 37047 w 138688"/>
                  <a:gd name="connsiteY4" fmla="*/ 30377 h 182264"/>
                  <a:gd name="connsiteX5" fmla="*/ 37047 w 138688"/>
                  <a:gd name="connsiteY5" fmla="*/ 71197 h 182264"/>
                  <a:gd name="connsiteX6" fmla="*/ 128239 w 138688"/>
                  <a:gd name="connsiteY6" fmla="*/ 71197 h 182264"/>
                  <a:gd name="connsiteX7" fmla="*/ 128239 w 138688"/>
                  <a:gd name="connsiteY7" fmla="*/ 101574 h 182264"/>
                  <a:gd name="connsiteX8" fmla="*/ 37047 w 138688"/>
                  <a:gd name="connsiteY8" fmla="*/ 101574 h 182264"/>
                  <a:gd name="connsiteX9" fmla="*/ 37047 w 138688"/>
                  <a:gd name="connsiteY9" fmla="*/ 150938 h 182264"/>
                  <a:gd name="connsiteX10" fmla="*/ 138688 w 138688"/>
                  <a:gd name="connsiteY10" fmla="*/ 150938 h 182264"/>
                  <a:gd name="connsiteX11" fmla="*/ 138688 w 138688"/>
                  <a:gd name="connsiteY11" fmla="*/ 181315 h 182264"/>
                  <a:gd name="connsiteX12" fmla="*/ 0 w 138688"/>
                  <a:gd name="connsiteY12" fmla="*/ 181315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688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134889" y="0"/>
                    </a:lnTo>
                    <a:lnTo>
                      <a:pt x="134889" y="30377"/>
                    </a:lnTo>
                    <a:lnTo>
                      <a:pt x="37047" y="30377"/>
                    </a:lnTo>
                    <a:lnTo>
                      <a:pt x="37047" y="71197"/>
                    </a:lnTo>
                    <a:lnTo>
                      <a:pt x="128239" y="71197"/>
                    </a:lnTo>
                    <a:lnTo>
                      <a:pt x="128239" y="101574"/>
                    </a:lnTo>
                    <a:lnTo>
                      <a:pt x="37047" y="101574"/>
                    </a:lnTo>
                    <a:lnTo>
                      <a:pt x="37047" y="150938"/>
                    </a:lnTo>
                    <a:lnTo>
                      <a:pt x="138688" y="150938"/>
                    </a:lnTo>
                    <a:lnTo>
                      <a:pt x="138688" y="181315"/>
                    </a:lnTo>
                    <a:lnTo>
                      <a:pt x="0" y="181315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325">
                <a:extLst>
                  <a:ext uri="{FF2B5EF4-FFF2-40B4-BE49-F238E27FC236}">
                    <a16:creationId xmlns:a16="http://schemas.microsoft.com/office/drawing/2014/main" id="{3262232B-70D9-4854-BBD3-6BE8F1B9845F}"/>
                  </a:ext>
                </a:extLst>
              </p:cNvPr>
              <p:cNvSpPr/>
              <p:nvPr/>
            </p:nvSpPr>
            <p:spPr>
              <a:xfrm>
                <a:off x="11607266" y="2031488"/>
                <a:ext cx="163385" cy="182264"/>
              </a:xfrm>
              <a:custGeom>
                <a:avLst/>
                <a:gdLst>
                  <a:gd name="connsiteX0" fmla="*/ 0 w 163385"/>
                  <a:gd name="connsiteY0" fmla="*/ 182264 h 182264"/>
                  <a:gd name="connsiteX1" fmla="*/ 0 w 163385"/>
                  <a:gd name="connsiteY1" fmla="*/ 0 h 182264"/>
                  <a:gd name="connsiteX2" fmla="*/ 77893 w 163385"/>
                  <a:gd name="connsiteY2" fmla="*/ 0 h 182264"/>
                  <a:gd name="connsiteX3" fmla="*/ 120640 w 163385"/>
                  <a:gd name="connsiteY3" fmla="*/ 4746 h 182264"/>
                  <a:gd name="connsiteX4" fmla="*/ 141538 w 163385"/>
                  <a:gd name="connsiteY4" fmla="*/ 21834 h 182264"/>
                  <a:gd name="connsiteX5" fmla="*/ 149137 w 163385"/>
                  <a:gd name="connsiteY5" fmla="*/ 50313 h 182264"/>
                  <a:gd name="connsiteX6" fmla="*/ 136788 w 163385"/>
                  <a:gd name="connsiteY6" fmla="*/ 84487 h 182264"/>
                  <a:gd name="connsiteX7" fmla="*/ 100691 w 163385"/>
                  <a:gd name="connsiteY7" fmla="*/ 101574 h 182264"/>
                  <a:gd name="connsiteX8" fmla="*/ 120640 w 163385"/>
                  <a:gd name="connsiteY8" fmla="*/ 116763 h 182264"/>
                  <a:gd name="connsiteX9" fmla="*/ 141538 w 163385"/>
                  <a:gd name="connsiteY9" fmla="*/ 146191 h 182264"/>
                  <a:gd name="connsiteX10" fmla="*/ 163386 w 163385"/>
                  <a:gd name="connsiteY10" fmla="*/ 181315 h 182264"/>
                  <a:gd name="connsiteX11" fmla="*/ 119690 w 163385"/>
                  <a:gd name="connsiteY11" fmla="*/ 181315 h 182264"/>
                  <a:gd name="connsiteX12" fmla="*/ 93092 w 163385"/>
                  <a:gd name="connsiteY12" fmla="*/ 141445 h 182264"/>
                  <a:gd name="connsiteX13" fmla="*/ 74094 w 163385"/>
                  <a:gd name="connsiteY13" fmla="*/ 114864 h 182264"/>
                  <a:gd name="connsiteX14" fmla="*/ 62695 w 163385"/>
                  <a:gd name="connsiteY14" fmla="*/ 107270 h 182264"/>
                  <a:gd name="connsiteX15" fmla="*/ 44646 w 163385"/>
                  <a:gd name="connsiteY15" fmla="*/ 105372 h 182264"/>
                  <a:gd name="connsiteX16" fmla="*/ 37047 w 163385"/>
                  <a:gd name="connsiteY16" fmla="*/ 105372 h 182264"/>
                  <a:gd name="connsiteX17" fmla="*/ 37047 w 163385"/>
                  <a:gd name="connsiteY17" fmla="*/ 181315 h 182264"/>
                  <a:gd name="connsiteX18" fmla="*/ 0 w 163385"/>
                  <a:gd name="connsiteY18" fmla="*/ 181315 h 182264"/>
                  <a:gd name="connsiteX19" fmla="*/ 36097 w 163385"/>
                  <a:gd name="connsiteY19" fmla="*/ 76893 h 182264"/>
                  <a:gd name="connsiteX20" fmla="*/ 63645 w 163385"/>
                  <a:gd name="connsiteY20" fmla="*/ 76893 h 182264"/>
                  <a:gd name="connsiteX21" fmla="*/ 96892 w 163385"/>
                  <a:gd name="connsiteY21" fmla="*/ 74994 h 182264"/>
                  <a:gd name="connsiteX22" fmla="*/ 107341 w 163385"/>
                  <a:gd name="connsiteY22" fmla="*/ 67400 h 182264"/>
                  <a:gd name="connsiteX23" fmla="*/ 111140 w 163385"/>
                  <a:gd name="connsiteY23" fmla="*/ 54110 h 182264"/>
                  <a:gd name="connsiteX24" fmla="*/ 106391 w 163385"/>
                  <a:gd name="connsiteY24" fmla="*/ 38921 h 182264"/>
                  <a:gd name="connsiteX25" fmla="*/ 92142 w 163385"/>
                  <a:gd name="connsiteY25" fmla="*/ 31327 h 182264"/>
                  <a:gd name="connsiteX26" fmla="*/ 65544 w 163385"/>
                  <a:gd name="connsiteY26" fmla="*/ 30377 h 182264"/>
                  <a:gd name="connsiteX27" fmla="*/ 37047 w 163385"/>
                  <a:gd name="connsiteY27" fmla="*/ 30377 h 182264"/>
                  <a:gd name="connsiteX28" fmla="*/ 37047 w 163385"/>
                  <a:gd name="connsiteY28" fmla="*/ 76893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3385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77893" y="0"/>
                    </a:lnTo>
                    <a:cubicBezTo>
                      <a:pt x="96892" y="0"/>
                      <a:pt x="111140" y="1899"/>
                      <a:pt x="120640" y="4746"/>
                    </a:cubicBezTo>
                    <a:cubicBezTo>
                      <a:pt x="129189" y="7594"/>
                      <a:pt x="136788" y="14239"/>
                      <a:pt x="141538" y="21834"/>
                    </a:cubicBezTo>
                    <a:cubicBezTo>
                      <a:pt x="147237" y="30377"/>
                      <a:pt x="149137" y="39870"/>
                      <a:pt x="149137" y="50313"/>
                    </a:cubicBezTo>
                    <a:cubicBezTo>
                      <a:pt x="149137" y="63603"/>
                      <a:pt x="145338" y="74994"/>
                      <a:pt x="136788" y="84487"/>
                    </a:cubicBezTo>
                    <a:cubicBezTo>
                      <a:pt x="128239" y="93980"/>
                      <a:pt x="116840" y="98726"/>
                      <a:pt x="100691" y="101574"/>
                    </a:cubicBezTo>
                    <a:cubicBezTo>
                      <a:pt x="108291" y="106321"/>
                      <a:pt x="114940" y="111067"/>
                      <a:pt x="120640" y="116763"/>
                    </a:cubicBezTo>
                    <a:cubicBezTo>
                      <a:pt x="125389" y="122459"/>
                      <a:pt x="132989" y="131952"/>
                      <a:pt x="141538" y="146191"/>
                    </a:cubicBezTo>
                    <a:lnTo>
                      <a:pt x="163386" y="181315"/>
                    </a:lnTo>
                    <a:lnTo>
                      <a:pt x="119690" y="181315"/>
                    </a:lnTo>
                    <a:lnTo>
                      <a:pt x="93092" y="141445"/>
                    </a:lnTo>
                    <a:cubicBezTo>
                      <a:pt x="83593" y="127205"/>
                      <a:pt x="76943" y="118662"/>
                      <a:pt x="74094" y="114864"/>
                    </a:cubicBezTo>
                    <a:cubicBezTo>
                      <a:pt x="71244" y="111067"/>
                      <a:pt x="66494" y="108219"/>
                      <a:pt x="62695" y="107270"/>
                    </a:cubicBezTo>
                    <a:cubicBezTo>
                      <a:pt x="58895" y="106321"/>
                      <a:pt x="52246" y="105372"/>
                      <a:pt x="44646" y="105372"/>
                    </a:cubicBezTo>
                    <a:lnTo>
                      <a:pt x="37047" y="105372"/>
                    </a:lnTo>
                    <a:lnTo>
                      <a:pt x="37047" y="181315"/>
                    </a:lnTo>
                    <a:lnTo>
                      <a:pt x="0" y="181315"/>
                    </a:lnTo>
                    <a:close/>
                    <a:moveTo>
                      <a:pt x="36097" y="76893"/>
                    </a:moveTo>
                    <a:lnTo>
                      <a:pt x="63645" y="76893"/>
                    </a:lnTo>
                    <a:cubicBezTo>
                      <a:pt x="81693" y="76893"/>
                      <a:pt x="92142" y="75943"/>
                      <a:pt x="96892" y="74994"/>
                    </a:cubicBezTo>
                    <a:cubicBezTo>
                      <a:pt x="101641" y="74045"/>
                      <a:pt x="104491" y="71197"/>
                      <a:pt x="107341" y="67400"/>
                    </a:cubicBezTo>
                    <a:cubicBezTo>
                      <a:pt x="110191" y="63603"/>
                      <a:pt x="111140" y="58856"/>
                      <a:pt x="111140" y="54110"/>
                    </a:cubicBezTo>
                    <a:cubicBezTo>
                      <a:pt x="111140" y="48414"/>
                      <a:pt x="109241" y="42718"/>
                      <a:pt x="106391" y="38921"/>
                    </a:cubicBezTo>
                    <a:cubicBezTo>
                      <a:pt x="103541" y="35124"/>
                      <a:pt x="98792" y="33225"/>
                      <a:pt x="92142" y="31327"/>
                    </a:cubicBezTo>
                    <a:cubicBezTo>
                      <a:pt x="89292" y="31327"/>
                      <a:pt x="79793" y="30377"/>
                      <a:pt x="65544" y="30377"/>
                    </a:cubicBezTo>
                    <a:lnTo>
                      <a:pt x="37047" y="30377"/>
                    </a:lnTo>
                    <a:lnTo>
                      <a:pt x="37047" y="76893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326">
                <a:extLst>
                  <a:ext uri="{FF2B5EF4-FFF2-40B4-BE49-F238E27FC236}">
                    <a16:creationId xmlns:a16="http://schemas.microsoft.com/office/drawing/2014/main" id="{B985552C-FBD9-4234-8226-8A6F3AE9FBA4}"/>
                  </a:ext>
                </a:extLst>
              </p:cNvPr>
              <p:cNvSpPr/>
              <p:nvPr/>
            </p:nvSpPr>
            <p:spPr>
              <a:xfrm>
                <a:off x="11790601" y="2031488"/>
                <a:ext cx="144387" cy="182264"/>
              </a:xfrm>
              <a:custGeom>
                <a:avLst/>
                <a:gdLst>
                  <a:gd name="connsiteX0" fmla="*/ 0 w 144387"/>
                  <a:gd name="connsiteY0" fmla="*/ 182264 h 182264"/>
                  <a:gd name="connsiteX1" fmla="*/ 0 w 144387"/>
                  <a:gd name="connsiteY1" fmla="*/ 0 h 182264"/>
                  <a:gd name="connsiteX2" fmla="*/ 36097 w 144387"/>
                  <a:gd name="connsiteY2" fmla="*/ 0 h 182264"/>
                  <a:gd name="connsiteX3" fmla="*/ 110191 w 144387"/>
                  <a:gd name="connsiteY3" fmla="*/ 121509 h 182264"/>
                  <a:gd name="connsiteX4" fmla="*/ 110191 w 144387"/>
                  <a:gd name="connsiteY4" fmla="*/ 0 h 182264"/>
                  <a:gd name="connsiteX5" fmla="*/ 144388 w 144387"/>
                  <a:gd name="connsiteY5" fmla="*/ 0 h 182264"/>
                  <a:gd name="connsiteX6" fmla="*/ 144388 w 144387"/>
                  <a:gd name="connsiteY6" fmla="*/ 182264 h 182264"/>
                  <a:gd name="connsiteX7" fmla="*/ 107341 w 144387"/>
                  <a:gd name="connsiteY7" fmla="*/ 182264 h 182264"/>
                  <a:gd name="connsiteX8" fmla="*/ 34197 w 144387"/>
                  <a:gd name="connsiteY8" fmla="*/ 63603 h 182264"/>
                  <a:gd name="connsiteX9" fmla="*/ 34197 w 144387"/>
                  <a:gd name="connsiteY9" fmla="*/ 182264 h 182264"/>
                  <a:gd name="connsiteX10" fmla="*/ 0 w 144387"/>
                  <a:gd name="connsiteY10" fmla="*/ 182264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387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36097" y="0"/>
                    </a:lnTo>
                    <a:lnTo>
                      <a:pt x="110191" y="121509"/>
                    </a:lnTo>
                    <a:lnTo>
                      <a:pt x="110191" y="0"/>
                    </a:lnTo>
                    <a:lnTo>
                      <a:pt x="144388" y="0"/>
                    </a:lnTo>
                    <a:lnTo>
                      <a:pt x="144388" y="182264"/>
                    </a:lnTo>
                    <a:lnTo>
                      <a:pt x="107341" y="182264"/>
                    </a:lnTo>
                    <a:lnTo>
                      <a:pt x="34197" y="63603"/>
                    </a:lnTo>
                    <a:lnTo>
                      <a:pt x="34197" y="182264"/>
                    </a:lnTo>
                    <a:lnTo>
                      <a:pt x="0" y="18226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327">
                <a:extLst>
                  <a:ext uri="{FF2B5EF4-FFF2-40B4-BE49-F238E27FC236}">
                    <a16:creationId xmlns:a16="http://schemas.microsoft.com/office/drawing/2014/main" id="{DB209FBF-62CF-4471-AE12-A1140CAF0308}"/>
                  </a:ext>
                </a:extLst>
              </p:cNvPr>
              <p:cNvSpPr/>
              <p:nvPr/>
            </p:nvSpPr>
            <p:spPr>
              <a:xfrm>
                <a:off x="11954937" y="2031488"/>
                <a:ext cx="183334" cy="182264"/>
              </a:xfrm>
              <a:custGeom>
                <a:avLst/>
                <a:gdLst>
                  <a:gd name="connsiteX0" fmla="*/ 183334 w 183334"/>
                  <a:gd name="connsiteY0" fmla="*/ 182264 h 182264"/>
                  <a:gd name="connsiteX1" fmla="*/ 143438 w 183334"/>
                  <a:gd name="connsiteY1" fmla="*/ 182264 h 182264"/>
                  <a:gd name="connsiteX2" fmla="*/ 127289 w 183334"/>
                  <a:gd name="connsiteY2" fmla="*/ 140495 h 182264"/>
                  <a:gd name="connsiteX3" fmla="*/ 54145 w 183334"/>
                  <a:gd name="connsiteY3" fmla="*/ 140495 h 182264"/>
                  <a:gd name="connsiteX4" fmla="*/ 38947 w 183334"/>
                  <a:gd name="connsiteY4" fmla="*/ 182264 h 182264"/>
                  <a:gd name="connsiteX5" fmla="*/ 0 w 183334"/>
                  <a:gd name="connsiteY5" fmla="*/ 182264 h 182264"/>
                  <a:gd name="connsiteX6" fmla="*/ 71244 w 183334"/>
                  <a:gd name="connsiteY6" fmla="*/ 0 h 182264"/>
                  <a:gd name="connsiteX7" fmla="*/ 110191 w 183334"/>
                  <a:gd name="connsiteY7" fmla="*/ 0 h 182264"/>
                  <a:gd name="connsiteX8" fmla="*/ 183334 w 183334"/>
                  <a:gd name="connsiteY8" fmla="*/ 182264 h 182264"/>
                  <a:gd name="connsiteX9" fmla="*/ 115890 w 183334"/>
                  <a:gd name="connsiteY9" fmla="*/ 110118 h 182264"/>
                  <a:gd name="connsiteX10" fmla="*/ 91192 w 183334"/>
                  <a:gd name="connsiteY10" fmla="*/ 42718 h 182264"/>
                  <a:gd name="connsiteX11" fmla="*/ 66494 w 183334"/>
                  <a:gd name="connsiteY11" fmla="*/ 110118 h 182264"/>
                  <a:gd name="connsiteX12" fmla="*/ 115890 w 183334"/>
                  <a:gd name="connsiteY12" fmla="*/ 110118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334" h="182264">
                    <a:moveTo>
                      <a:pt x="183334" y="182264"/>
                    </a:moveTo>
                    <a:lnTo>
                      <a:pt x="143438" y="182264"/>
                    </a:lnTo>
                    <a:lnTo>
                      <a:pt x="127289" y="140495"/>
                    </a:lnTo>
                    <a:lnTo>
                      <a:pt x="54145" y="140495"/>
                    </a:lnTo>
                    <a:lnTo>
                      <a:pt x="38947" y="182264"/>
                    </a:lnTo>
                    <a:lnTo>
                      <a:pt x="0" y="182264"/>
                    </a:lnTo>
                    <a:lnTo>
                      <a:pt x="71244" y="0"/>
                    </a:lnTo>
                    <a:lnTo>
                      <a:pt x="110191" y="0"/>
                    </a:lnTo>
                    <a:lnTo>
                      <a:pt x="183334" y="182264"/>
                    </a:lnTo>
                    <a:close/>
                    <a:moveTo>
                      <a:pt x="115890" y="110118"/>
                    </a:moveTo>
                    <a:lnTo>
                      <a:pt x="91192" y="42718"/>
                    </a:lnTo>
                    <a:lnTo>
                      <a:pt x="66494" y="110118"/>
                    </a:lnTo>
                    <a:lnTo>
                      <a:pt x="115890" y="110118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328">
                <a:extLst>
                  <a:ext uri="{FF2B5EF4-FFF2-40B4-BE49-F238E27FC236}">
                    <a16:creationId xmlns:a16="http://schemas.microsoft.com/office/drawing/2014/main" id="{20B8A63C-AA5F-4E13-948F-4FF6E674A3BC}"/>
                  </a:ext>
                </a:extLst>
              </p:cNvPr>
              <p:cNvSpPr/>
              <p:nvPr/>
            </p:nvSpPr>
            <p:spPr>
              <a:xfrm>
                <a:off x="12125922" y="2032438"/>
                <a:ext cx="144387" cy="181314"/>
              </a:xfrm>
              <a:custGeom>
                <a:avLst/>
                <a:gdLst>
                  <a:gd name="connsiteX0" fmla="*/ 54145 w 144387"/>
                  <a:gd name="connsiteY0" fmla="*/ 181315 h 181314"/>
                  <a:gd name="connsiteX1" fmla="*/ 54145 w 144387"/>
                  <a:gd name="connsiteY1" fmla="*/ 30377 h 181314"/>
                  <a:gd name="connsiteX2" fmla="*/ 0 w 144387"/>
                  <a:gd name="connsiteY2" fmla="*/ 30377 h 181314"/>
                  <a:gd name="connsiteX3" fmla="*/ 0 w 144387"/>
                  <a:gd name="connsiteY3" fmla="*/ 0 h 181314"/>
                  <a:gd name="connsiteX4" fmla="*/ 144388 w 144387"/>
                  <a:gd name="connsiteY4" fmla="*/ 0 h 181314"/>
                  <a:gd name="connsiteX5" fmla="*/ 144388 w 144387"/>
                  <a:gd name="connsiteY5" fmla="*/ 30377 h 181314"/>
                  <a:gd name="connsiteX6" fmla="*/ 90242 w 144387"/>
                  <a:gd name="connsiteY6" fmla="*/ 30377 h 181314"/>
                  <a:gd name="connsiteX7" fmla="*/ 90242 w 144387"/>
                  <a:gd name="connsiteY7" fmla="*/ 181315 h 181314"/>
                  <a:gd name="connsiteX8" fmla="*/ 54145 w 144387"/>
                  <a:gd name="connsiteY8" fmla="*/ 181315 h 18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387" h="181314">
                    <a:moveTo>
                      <a:pt x="54145" y="181315"/>
                    </a:moveTo>
                    <a:lnTo>
                      <a:pt x="54145" y="30377"/>
                    </a:lnTo>
                    <a:lnTo>
                      <a:pt x="0" y="30377"/>
                    </a:lnTo>
                    <a:lnTo>
                      <a:pt x="0" y="0"/>
                    </a:lnTo>
                    <a:lnTo>
                      <a:pt x="144388" y="0"/>
                    </a:lnTo>
                    <a:lnTo>
                      <a:pt x="144388" y="30377"/>
                    </a:lnTo>
                    <a:lnTo>
                      <a:pt x="90242" y="30377"/>
                    </a:lnTo>
                    <a:lnTo>
                      <a:pt x="90242" y="181315"/>
                    </a:lnTo>
                    <a:lnTo>
                      <a:pt x="54145" y="181315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329">
                <a:extLst>
                  <a:ext uri="{FF2B5EF4-FFF2-40B4-BE49-F238E27FC236}">
                    <a16:creationId xmlns:a16="http://schemas.microsoft.com/office/drawing/2014/main" id="{7576A40D-27A0-4E28-BBA8-4484BBB78BFF}"/>
                  </a:ext>
                </a:extLst>
              </p:cNvPr>
              <p:cNvSpPr/>
              <p:nvPr/>
            </p:nvSpPr>
            <p:spPr>
              <a:xfrm>
                <a:off x="12294058" y="2031488"/>
                <a:ext cx="37046" cy="182264"/>
              </a:xfrm>
              <a:custGeom>
                <a:avLst/>
                <a:gdLst>
                  <a:gd name="connsiteX0" fmla="*/ 0 w 37046"/>
                  <a:gd name="connsiteY0" fmla="*/ 182264 h 182264"/>
                  <a:gd name="connsiteX1" fmla="*/ 0 w 37046"/>
                  <a:gd name="connsiteY1" fmla="*/ 0 h 182264"/>
                  <a:gd name="connsiteX2" fmla="*/ 37047 w 37046"/>
                  <a:gd name="connsiteY2" fmla="*/ 0 h 182264"/>
                  <a:gd name="connsiteX3" fmla="*/ 37047 w 37046"/>
                  <a:gd name="connsiteY3" fmla="*/ 182264 h 182264"/>
                  <a:gd name="connsiteX4" fmla="*/ 0 w 37046"/>
                  <a:gd name="connsiteY4" fmla="*/ 182264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46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37047" y="0"/>
                    </a:lnTo>
                    <a:lnTo>
                      <a:pt x="37047" y="182264"/>
                    </a:lnTo>
                    <a:lnTo>
                      <a:pt x="0" y="18226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330">
                <a:extLst>
                  <a:ext uri="{FF2B5EF4-FFF2-40B4-BE49-F238E27FC236}">
                    <a16:creationId xmlns:a16="http://schemas.microsoft.com/office/drawing/2014/main" id="{3111153B-A67C-45A9-8F09-5BAF6906204F}"/>
                  </a:ext>
                </a:extLst>
              </p:cNvPr>
              <p:cNvSpPr/>
              <p:nvPr/>
            </p:nvSpPr>
            <p:spPr>
              <a:xfrm>
                <a:off x="12357702" y="2028641"/>
                <a:ext cx="176684" cy="187960"/>
              </a:xfrm>
              <a:custGeom>
                <a:avLst/>
                <a:gdLst>
                  <a:gd name="connsiteX0" fmla="*/ 0 w 176684"/>
                  <a:gd name="connsiteY0" fmla="*/ 94929 h 187960"/>
                  <a:gd name="connsiteX1" fmla="*/ 8549 w 176684"/>
                  <a:gd name="connsiteY1" fmla="*/ 48414 h 187960"/>
                  <a:gd name="connsiteX2" fmla="*/ 25648 w 176684"/>
                  <a:gd name="connsiteY2" fmla="*/ 23732 h 187960"/>
                  <a:gd name="connsiteX3" fmla="*/ 49396 w 176684"/>
                  <a:gd name="connsiteY3" fmla="*/ 7594 h 187960"/>
                  <a:gd name="connsiteX4" fmla="*/ 88342 w 176684"/>
                  <a:gd name="connsiteY4" fmla="*/ 0 h 187960"/>
                  <a:gd name="connsiteX5" fmla="*/ 152937 w 176684"/>
                  <a:gd name="connsiteY5" fmla="*/ 24682 h 187960"/>
                  <a:gd name="connsiteX6" fmla="*/ 176685 w 176684"/>
                  <a:gd name="connsiteY6" fmla="*/ 93980 h 187960"/>
                  <a:gd name="connsiteX7" fmla="*/ 152937 w 176684"/>
                  <a:gd name="connsiteY7" fmla="*/ 163278 h 187960"/>
                  <a:gd name="connsiteX8" fmla="*/ 88342 w 176684"/>
                  <a:gd name="connsiteY8" fmla="*/ 187960 h 187960"/>
                  <a:gd name="connsiteX9" fmla="*/ 23748 w 176684"/>
                  <a:gd name="connsiteY9" fmla="*/ 163278 h 187960"/>
                  <a:gd name="connsiteX10" fmla="*/ 0 w 176684"/>
                  <a:gd name="connsiteY10" fmla="*/ 94929 h 187960"/>
                  <a:gd name="connsiteX11" fmla="*/ 37997 w 176684"/>
                  <a:gd name="connsiteY11" fmla="*/ 93980 h 187960"/>
                  <a:gd name="connsiteX12" fmla="*/ 52246 w 176684"/>
                  <a:gd name="connsiteY12" fmla="*/ 140495 h 187960"/>
                  <a:gd name="connsiteX13" fmla="*/ 88342 w 176684"/>
                  <a:gd name="connsiteY13" fmla="*/ 156633 h 187960"/>
                  <a:gd name="connsiteX14" fmla="*/ 124439 w 176684"/>
                  <a:gd name="connsiteY14" fmla="*/ 140495 h 187960"/>
                  <a:gd name="connsiteX15" fmla="*/ 138688 w 176684"/>
                  <a:gd name="connsiteY15" fmla="*/ 93031 h 187960"/>
                  <a:gd name="connsiteX16" fmla="*/ 125389 w 176684"/>
                  <a:gd name="connsiteY16" fmla="*/ 46515 h 187960"/>
                  <a:gd name="connsiteX17" fmla="*/ 89292 w 176684"/>
                  <a:gd name="connsiteY17" fmla="*/ 31327 h 187960"/>
                  <a:gd name="connsiteX18" fmla="*/ 52246 w 176684"/>
                  <a:gd name="connsiteY18" fmla="*/ 46515 h 187960"/>
                  <a:gd name="connsiteX19" fmla="*/ 37997 w 176684"/>
                  <a:gd name="connsiteY19" fmla="*/ 93980 h 18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6684" h="187960">
                    <a:moveTo>
                      <a:pt x="0" y="94929"/>
                    </a:moveTo>
                    <a:cubicBezTo>
                      <a:pt x="0" y="75943"/>
                      <a:pt x="2850" y="60755"/>
                      <a:pt x="8549" y="48414"/>
                    </a:cubicBezTo>
                    <a:cubicBezTo>
                      <a:pt x="12349" y="38921"/>
                      <a:pt x="18048" y="30377"/>
                      <a:pt x="25648" y="23732"/>
                    </a:cubicBezTo>
                    <a:cubicBezTo>
                      <a:pt x="33247" y="16138"/>
                      <a:pt x="40847" y="10442"/>
                      <a:pt x="49396" y="7594"/>
                    </a:cubicBezTo>
                    <a:cubicBezTo>
                      <a:pt x="60795" y="2848"/>
                      <a:pt x="74094" y="0"/>
                      <a:pt x="88342" y="0"/>
                    </a:cubicBezTo>
                    <a:cubicBezTo>
                      <a:pt x="114940" y="0"/>
                      <a:pt x="136788" y="8544"/>
                      <a:pt x="152937" y="24682"/>
                    </a:cubicBezTo>
                    <a:cubicBezTo>
                      <a:pt x="169086" y="40820"/>
                      <a:pt x="176685" y="64552"/>
                      <a:pt x="176685" y="93980"/>
                    </a:cubicBezTo>
                    <a:cubicBezTo>
                      <a:pt x="176685" y="123408"/>
                      <a:pt x="169086" y="146191"/>
                      <a:pt x="152937" y="163278"/>
                    </a:cubicBezTo>
                    <a:cubicBezTo>
                      <a:pt x="136788" y="179416"/>
                      <a:pt x="115890" y="187960"/>
                      <a:pt x="88342" y="187960"/>
                    </a:cubicBezTo>
                    <a:cubicBezTo>
                      <a:pt x="60795" y="187960"/>
                      <a:pt x="39897" y="179416"/>
                      <a:pt x="23748" y="163278"/>
                    </a:cubicBezTo>
                    <a:cubicBezTo>
                      <a:pt x="8549" y="147140"/>
                      <a:pt x="0" y="124357"/>
                      <a:pt x="0" y="94929"/>
                    </a:cubicBezTo>
                    <a:close/>
                    <a:moveTo>
                      <a:pt x="37997" y="93980"/>
                    </a:moveTo>
                    <a:cubicBezTo>
                      <a:pt x="37997" y="114864"/>
                      <a:pt x="42746" y="130053"/>
                      <a:pt x="52246" y="140495"/>
                    </a:cubicBezTo>
                    <a:cubicBezTo>
                      <a:pt x="61745" y="150938"/>
                      <a:pt x="74094" y="156633"/>
                      <a:pt x="88342" y="156633"/>
                    </a:cubicBezTo>
                    <a:cubicBezTo>
                      <a:pt x="102591" y="156633"/>
                      <a:pt x="114940" y="150938"/>
                      <a:pt x="124439" y="140495"/>
                    </a:cubicBezTo>
                    <a:cubicBezTo>
                      <a:pt x="133939" y="130053"/>
                      <a:pt x="138688" y="113915"/>
                      <a:pt x="138688" y="93031"/>
                    </a:cubicBezTo>
                    <a:cubicBezTo>
                      <a:pt x="138688" y="72146"/>
                      <a:pt x="133939" y="56958"/>
                      <a:pt x="125389" y="46515"/>
                    </a:cubicBezTo>
                    <a:cubicBezTo>
                      <a:pt x="115890" y="36073"/>
                      <a:pt x="104491" y="31327"/>
                      <a:pt x="89292" y="31327"/>
                    </a:cubicBezTo>
                    <a:cubicBezTo>
                      <a:pt x="74094" y="31327"/>
                      <a:pt x="61745" y="36073"/>
                      <a:pt x="52246" y="46515"/>
                    </a:cubicBezTo>
                    <a:cubicBezTo>
                      <a:pt x="42746" y="56958"/>
                      <a:pt x="37997" y="73096"/>
                      <a:pt x="37997" y="939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331">
                <a:extLst>
                  <a:ext uri="{FF2B5EF4-FFF2-40B4-BE49-F238E27FC236}">
                    <a16:creationId xmlns:a16="http://schemas.microsoft.com/office/drawing/2014/main" id="{6BADCD34-2E79-4CA8-8A9E-60406B8BE28B}"/>
                  </a:ext>
                </a:extLst>
              </p:cNvPr>
              <p:cNvSpPr/>
              <p:nvPr/>
            </p:nvSpPr>
            <p:spPr>
              <a:xfrm>
                <a:off x="12563834" y="2031488"/>
                <a:ext cx="144387" cy="182264"/>
              </a:xfrm>
              <a:custGeom>
                <a:avLst/>
                <a:gdLst>
                  <a:gd name="connsiteX0" fmla="*/ 0 w 144387"/>
                  <a:gd name="connsiteY0" fmla="*/ 182264 h 182264"/>
                  <a:gd name="connsiteX1" fmla="*/ 0 w 144387"/>
                  <a:gd name="connsiteY1" fmla="*/ 0 h 182264"/>
                  <a:gd name="connsiteX2" fmla="*/ 36097 w 144387"/>
                  <a:gd name="connsiteY2" fmla="*/ 0 h 182264"/>
                  <a:gd name="connsiteX3" fmla="*/ 110191 w 144387"/>
                  <a:gd name="connsiteY3" fmla="*/ 121509 h 182264"/>
                  <a:gd name="connsiteX4" fmla="*/ 110191 w 144387"/>
                  <a:gd name="connsiteY4" fmla="*/ 0 h 182264"/>
                  <a:gd name="connsiteX5" fmla="*/ 144388 w 144387"/>
                  <a:gd name="connsiteY5" fmla="*/ 0 h 182264"/>
                  <a:gd name="connsiteX6" fmla="*/ 144388 w 144387"/>
                  <a:gd name="connsiteY6" fmla="*/ 182264 h 182264"/>
                  <a:gd name="connsiteX7" fmla="*/ 107341 w 144387"/>
                  <a:gd name="connsiteY7" fmla="*/ 182264 h 182264"/>
                  <a:gd name="connsiteX8" fmla="*/ 34197 w 144387"/>
                  <a:gd name="connsiteY8" fmla="*/ 63603 h 182264"/>
                  <a:gd name="connsiteX9" fmla="*/ 34197 w 144387"/>
                  <a:gd name="connsiteY9" fmla="*/ 182264 h 182264"/>
                  <a:gd name="connsiteX10" fmla="*/ 0 w 144387"/>
                  <a:gd name="connsiteY10" fmla="*/ 182264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4387" h="182264">
                    <a:moveTo>
                      <a:pt x="0" y="182264"/>
                    </a:moveTo>
                    <a:lnTo>
                      <a:pt x="0" y="0"/>
                    </a:lnTo>
                    <a:lnTo>
                      <a:pt x="36097" y="0"/>
                    </a:lnTo>
                    <a:lnTo>
                      <a:pt x="110191" y="121509"/>
                    </a:lnTo>
                    <a:lnTo>
                      <a:pt x="110191" y="0"/>
                    </a:lnTo>
                    <a:lnTo>
                      <a:pt x="144388" y="0"/>
                    </a:lnTo>
                    <a:lnTo>
                      <a:pt x="144388" y="182264"/>
                    </a:lnTo>
                    <a:lnTo>
                      <a:pt x="107341" y="182264"/>
                    </a:lnTo>
                    <a:lnTo>
                      <a:pt x="34197" y="63603"/>
                    </a:lnTo>
                    <a:lnTo>
                      <a:pt x="34197" y="182264"/>
                    </a:lnTo>
                    <a:lnTo>
                      <a:pt x="0" y="18226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332">
                <a:extLst>
                  <a:ext uri="{FF2B5EF4-FFF2-40B4-BE49-F238E27FC236}">
                    <a16:creationId xmlns:a16="http://schemas.microsoft.com/office/drawing/2014/main" id="{1F681FF1-2BA1-4C20-BB3E-10ACB900D484}"/>
                  </a:ext>
                </a:extLst>
              </p:cNvPr>
              <p:cNvSpPr/>
              <p:nvPr/>
            </p:nvSpPr>
            <p:spPr>
              <a:xfrm>
                <a:off x="12728170" y="2031488"/>
                <a:ext cx="183334" cy="182264"/>
              </a:xfrm>
              <a:custGeom>
                <a:avLst/>
                <a:gdLst>
                  <a:gd name="connsiteX0" fmla="*/ 183334 w 183334"/>
                  <a:gd name="connsiteY0" fmla="*/ 182264 h 182264"/>
                  <a:gd name="connsiteX1" fmla="*/ 143438 w 183334"/>
                  <a:gd name="connsiteY1" fmla="*/ 182264 h 182264"/>
                  <a:gd name="connsiteX2" fmla="*/ 127289 w 183334"/>
                  <a:gd name="connsiteY2" fmla="*/ 140495 h 182264"/>
                  <a:gd name="connsiteX3" fmla="*/ 54145 w 183334"/>
                  <a:gd name="connsiteY3" fmla="*/ 140495 h 182264"/>
                  <a:gd name="connsiteX4" fmla="*/ 38947 w 183334"/>
                  <a:gd name="connsiteY4" fmla="*/ 182264 h 182264"/>
                  <a:gd name="connsiteX5" fmla="*/ 0 w 183334"/>
                  <a:gd name="connsiteY5" fmla="*/ 182264 h 182264"/>
                  <a:gd name="connsiteX6" fmla="*/ 71244 w 183334"/>
                  <a:gd name="connsiteY6" fmla="*/ 0 h 182264"/>
                  <a:gd name="connsiteX7" fmla="*/ 110191 w 183334"/>
                  <a:gd name="connsiteY7" fmla="*/ 0 h 182264"/>
                  <a:gd name="connsiteX8" fmla="*/ 183334 w 183334"/>
                  <a:gd name="connsiteY8" fmla="*/ 182264 h 182264"/>
                  <a:gd name="connsiteX9" fmla="*/ 115890 w 183334"/>
                  <a:gd name="connsiteY9" fmla="*/ 110118 h 182264"/>
                  <a:gd name="connsiteX10" fmla="*/ 91192 w 183334"/>
                  <a:gd name="connsiteY10" fmla="*/ 42718 h 182264"/>
                  <a:gd name="connsiteX11" fmla="*/ 66494 w 183334"/>
                  <a:gd name="connsiteY11" fmla="*/ 110118 h 182264"/>
                  <a:gd name="connsiteX12" fmla="*/ 115890 w 183334"/>
                  <a:gd name="connsiteY12" fmla="*/ 110118 h 18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334" h="182264">
                    <a:moveTo>
                      <a:pt x="183334" y="182264"/>
                    </a:moveTo>
                    <a:lnTo>
                      <a:pt x="143438" y="182264"/>
                    </a:lnTo>
                    <a:lnTo>
                      <a:pt x="127289" y="140495"/>
                    </a:lnTo>
                    <a:lnTo>
                      <a:pt x="54145" y="140495"/>
                    </a:lnTo>
                    <a:lnTo>
                      <a:pt x="38947" y="182264"/>
                    </a:lnTo>
                    <a:lnTo>
                      <a:pt x="0" y="182264"/>
                    </a:lnTo>
                    <a:lnTo>
                      <a:pt x="71244" y="0"/>
                    </a:lnTo>
                    <a:lnTo>
                      <a:pt x="110191" y="0"/>
                    </a:lnTo>
                    <a:lnTo>
                      <a:pt x="183334" y="182264"/>
                    </a:lnTo>
                    <a:close/>
                    <a:moveTo>
                      <a:pt x="115890" y="110118"/>
                    </a:moveTo>
                    <a:lnTo>
                      <a:pt x="91192" y="42718"/>
                    </a:lnTo>
                    <a:lnTo>
                      <a:pt x="66494" y="110118"/>
                    </a:lnTo>
                    <a:lnTo>
                      <a:pt x="115890" y="110118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333">
                <a:extLst>
                  <a:ext uri="{FF2B5EF4-FFF2-40B4-BE49-F238E27FC236}">
                    <a16:creationId xmlns:a16="http://schemas.microsoft.com/office/drawing/2014/main" id="{62B6BEBC-4C27-438C-A93F-B08E604B790B}"/>
                  </a:ext>
                </a:extLst>
              </p:cNvPr>
              <p:cNvSpPr/>
              <p:nvPr/>
            </p:nvSpPr>
            <p:spPr>
              <a:xfrm>
                <a:off x="12932403" y="2033387"/>
                <a:ext cx="128239" cy="180365"/>
              </a:xfrm>
              <a:custGeom>
                <a:avLst/>
                <a:gdLst>
                  <a:gd name="connsiteX0" fmla="*/ 0 w 128239"/>
                  <a:gd name="connsiteY0" fmla="*/ 180366 h 180365"/>
                  <a:gd name="connsiteX1" fmla="*/ 0 w 128239"/>
                  <a:gd name="connsiteY1" fmla="*/ 0 h 180365"/>
                  <a:gd name="connsiteX2" fmla="*/ 37047 w 128239"/>
                  <a:gd name="connsiteY2" fmla="*/ 0 h 180365"/>
                  <a:gd name="connsiteX3" fmla="*/ 37047 w 128239"/>
                  <a:gd name="connsiteY3" fmla="*/ 149988 h 180365"/>
                  <a:gd name="connsiteX4" fmla="*/ 128239 w 128239"/>
                  <a:gd name="connsiteY4" fmla="*/ 149988 h 180365"/>
                  <a:gd name="connsiteX5" fmla="*/ 128239 w 128239"/>
                  <a:gd name="connsiteY5" fmla="*/ 180366 h 180365"/>
                  <a:gd name="connsiteX6" fmla="*/ 0 w 128239"/>
                  <a:gd name="connsiteY6" fmla="*/ 180366 h 18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39" h="180365">
                    <a:moveTo>
                      <a:pt x="0" y="180366"/>
                    </a:moveTo>
                    <a:lnTo>
                      <a:pt x="0" y="0"/>
                    </a:lnTo>
                    <a:lnTo>
                      <a:pt x="37047" y="0"/>
                    </a:lnTo>
                    <a:lnTo>
                      <a:pt x="37047" y="149988"/>
                    </a:lnTo>
                    <a:lnTo>
                      <a:pt x="128239" y="149988"/>
                    </a:lnTo>
                    <a:lnTo>
                      <a:pt x="128239" y="180366"/>
                    </a:lnTo>
                    <a:lnTo>
                      <a:pt x="0" y="180366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250">
              <a:extLst>
                <a:ext uri="{FF2B5EF4-FFF2-40B4-BE49-F238E27FC236}">
                  <a16:creationId xmlns:a16="http://schemas.microsoft.com/office/drawing/2014/main" id="{83E243D1-ADE0-4F1F-83F3-A316B460010B}"/>
                </a:ext>
              </a:extLst>
            </p:cNvPr>
            <p:cNvGrpSpPr/>
            <p:nvPr/>
          </p:nvGrpSpPr>
          <p:grpSpPr>
            <a:xfrm>
              <a:off x="11049664" y="2361842"/>
              <a:ext cx="1972031" cy="7594"/>
              <a:chOff x="11049664" y="2361842"/>
              <a:chExt cx="1972031" cy="7594"/>
            </a:xfrm>
            <a:solidFill>
              <a:srgbClr val="FFFFFF"/>
            </a:solidFill>
          </p:grpSpPr>
          <p:sp>
            <p:nvSpPr>
              <p:cNvPr id="14" name="Freeform 335">
                <a:extLst>
                  <a:ext uri="{FF2B5EF4-FFF2-40B4-BE49-F238E27FC236}">
                    <a16:creationId xmlns:a16="http://schemas.microsoft.com/office/drawing/2014/main" id="{027ABCE8-AD48-44AE-835C-EA5FFA385796}"/>
                  </a:ext>
                </a:extLst>
              </p:cNvPr>
              <p:cNvSpPr/>
              <p:nvPr/>
            </p:nvSpPr>
            <p:spPr>
              <a:xfrm>
                <a:off x="12689224" y="2361842"/>
                <a:ext cx="332471" cy="7594"/>
              </a:xfrm>
              <a:custGeom>
                <a:avLst/>
                <a:gdLst>
                  <a:gd name="connsiteX0" fmla="*/ 0 w 332471"/>
                  <a:gd name="connsiteY0" fmla="*/ 0 h 7594"/>
                  <a:gd name="connsiteX1" fmla="*/ 332472 w 332471"/>
                  <a:gd name="connsiteY1" fmla="*/ 0 h 7594"/>
                  <a:gd name="connsiteX2" fmla="*/ 332472 w 332471"/>
                  <a:gd name="connsiteY2" fmla="*/ 7594 h 7594"/>
                  <a:gd name="connsiteX3" fmla="*/ 0 w 332471"/>
                  <a:gd name="connsiteY3" fmla="*/ 7594 h 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471" h="7594">
                    <a:moveTo>
                      <a:pt x="0" y="0"/>
                    </a:moveTo>
                    <a:lnTo>
                      <a:pt x="332472" y="0"/>
                    </a:lnTo>
                    <a:lnTo>
                      <a:pt x="332472" y="7594"/>
                    </a:lnTo>
                    <a:lnTo>
                      <a:pt x="0" y="759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336">
                <a:extLst>
                  <a:ext uri="{FF2B5EF4-FFF2-40B4-BE49-F238E27FC236}">
                    <a16:creationId xmlns:a16="http://schemas.microsoft.com/office/drawing/2014/main" id="{4E94CDAA-B5CA-433E-8B74-A68A4EDA8361}"/>
                  </a:ext>
                </a:extLst>
              </p:cNvPr>
              <p:cNvSpPr/>
              <p:nvPr/>
            </p:nvSpPr>
            <p:spPr>
              <a:xfrm>
                <a:off x="11049664" y="2361842"/>
                <a:ext cx="332471" cy="7594"/>
              </a:xfrm>
              <a:custGeom>
                <a:avLst/>
                <a:gdLst>
                  <a:gd name="connsiteX0" fmla="*/ 0 w 332471"/>
                  <a:gd name="connsiteY0" fmla="*/ 0 h 7594"/>
                  <a:gd name="connsiteX1" fmla="*/ 332472 w 332471"/>
                  <a:gd name="connsiteY1" fmla="*/ 0 h 7594"/>
                  <a:gd name="connsiteX2" fmla="*/ 332472 w 332471"/>
                  <a:gd name="connsiteY2" fmla="*/ 7594 h 7594"/>
                  <a:gd name="connsiteX3" fmla="*/ 0 w 332471"/>
                  <a:gd name="connsiteY3" fmla="*/ 7594 h 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471" h="7594">
                    <a:moveTo>
                      <a:pt x="0" y="0"/>
                    </a:moveTo>
                    <a:lnTo>
                      <a:pt x="332472" y="0"/>
                    </a:lnTo>
                    <a:lnTo>
                      <a:pt x="332472" y="7594"/>
                    </a:lnTo>
                    <a:lnTo>
                      <a:pt x="0" y="7594"/>
                    </a:lnTo>
                    <a:close/>
                  </a:path>
                </a:pathLst>
              </a:custGeom>
              <a:solidFill>
                <a:srgbClr val="FFFFFF"/>
              </a:solidFill>
              <a:ln w="9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67B4AFF-2BEA-4B25-A686-45C3D5DC5BB4}"/>
              </a:ext>
            </a:extLst>
          </p:cNvPr>
          <p:cNvSpPr txBox="1"/>
          <p:nvPr userDrawn="1"/>
        </p:nvSpPr>
        <p:spPr>
          <a:xfrm>
            <a:off x="1880530" y="340041"/>
            <a:ext cx="179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ADVANCING</a:t>
            </a:r>
          </a:p>
        </p:txBody>
      </p:sp>
    </p:spTree>
    <p:extLst>
      <p:ext uri="{BB962C8B-B14F-4D97-AF65-F5344CB8AC3E}">
        <p14:creationId xmlns:p14="http://schemas.microsoft.com/office/powerpoint/2010/main" val="72703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945E-3A5F-4A26-ADF7-4FA7B4FF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66EDE-2612-4EA3-B2FA-7559AB76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122" y="6350520"/>
            <a:ext cx="832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Slide </a:t>
            </a:r>
            <a:fld id="{425BCE6A-5E4F-435E-9987-52EEC942FA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EA66-2989-46FA-ABD0-FAC05DD1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F65D-7CE8-46F9-B674-0FA009AD4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CF862-1326-4AEA-BC2E-98F1250C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9D64-5797-4A43-8479-DF6F504340D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F1EE0-69C0-412A-89AD-37FA21C3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884-8B17-4B91-887A-9B5D7571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F0C8-B6CA-4461-B059-8C4FB5CE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1219170">
              <a:defRPr/>
            </a:pPr>
            <a:r>
              <a:rPr lang="fr-FR" cap="all">
                <a:solidFill>
                  <a:srgbClr val="000000"/>
                </a:solidFill>
              </a:rPr>
              <a:t>XX/XX/XXXX</a:t>
            </a:r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1219170">
              <a:defRPr/>
            </a:pPr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70">
              <a:defRPr/>
            </a:pPr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333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1219170">
              <a:defRPr/>
            </a:pPr>
            <a:r>
              <a:rPr lang="fr-FR" cap="all">
                <a:solidFill>
                  <a:srgbClr val="000000"/>
                </a:solidFill>
              </a:rPr>
              <a:t>XX/XX/XXXX</a:t>
            </a:r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1219170">
              <a:defRPr/>
            </a:pPr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70">
              <a:defRPr/>
            </a:pPr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8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1219170">
              <a:defRPr/>
            </a:pPr>
            <a:r>
              <a:rPr lang="fr-FR" cap="all">
                <a:solidFill>
                  <a:srgbClr val="000000"/>
                </a:solidFill>
              </a:rPr>
              <a:t>XX/XX/XXXX</a:t>
            </a:r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1219170">
              <a:defRPr/>
            </a:pPr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70">
              <a:defRPr/>
            </a:pPr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68279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 defTabSz="1219170">
              <a:defRPr/>
            </a:pPr>
            <a:r>
              <a:rPr lang="fr-FR" cap="all">
                <a:solidFill>
                  <a:srgbClr val="000000"/>
                </a:solidFill>
              </a:rPr>
              <a:t>XX/XX/XXXX</a:t>
            </a:r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defTabSz="1219170">
              <a:defRPr/>
            </a:pPr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70">
              <a:defRPr/>
            </a:pPr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19735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CEC13-7847-45AE-9B09-0210D845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15004" cy="74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83C9D-311B-4224-8F1F-098987193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7485"/>
            <a:ext cx="9815004" cy="490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1F0FF-417B-4F07-9751-6AE87568F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122" y="6350520"/>
            <a:ext cx="832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Slide </a:t>
            </a:r>
            <a:fld id="{425BCE6A-5E4F-435E-9987-52EEC942FA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F818A-A6A3-4BD0-B303-94C6B49FC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2429" y="125186"/>
            <a:ext cx="1273627" cy="1583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2433FD-A454-4C6D-9F24-407EE205A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5900" y="6062062"/>
            <a:ext cx="3176100" cy="9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 defTabSz="1219170">
              <a:defRPr/>
            </a:pPr>
            <a:r>
              <a:rPr lang="fr-FR" cap="all">
                <a:solidFill>
                  <a:srgbClr val="000000"/>
                </a:solidFill>
              </a:rPr>
              <a:t>XX/XX/XXXX</a:t>
            </a:r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defTabSz="1219170">
              <a:defRPr/>
            </a:pPr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defTabSz="1219170">
              <a:defRPr/>
            </a:pPr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0" y="144117"/>
            <a:ext cx="966517" cy="6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0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8F01-DB97-42B1-86F6-F9BD393CE1F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73590" y="1456686"/>
            <a:ext cx="7279573" cy="1369641"/>
          </a:xfr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BE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FG Trustworthiness &amp; Reliability </a:t>
            </a:r>
            <a:br>
              <a:rPr kumimoji="0" lang="en-GB" altLang="nl-BE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nl-BE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 on Behavioural Observation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1E097-6008-437D-9A8D-087E1F15967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917042" y="3120241"/>
            <a:ext cx="6592667" cy="3244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Belgium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05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2000" b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6</a:t>
            </a:r>
            <a:r>
              <a:rPr lang="en-GB" altLang="ja-JP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September 2022</a:t>
            </a:r>
            <a:endParaRPr kumimoji="0" lang="nl-BE" altLang="ja-JP" sz="1050" i="0" u="none" cap="none" normalizeH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355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8F6B-51D3-48D2-85C5-74114741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Présentation</a:t>
            </a:r>
            <a:r>
              <a:rPr lang="en-GB" dirty="0"/>
              <a:t> de </a:t>
            </a:r>
            <a:r>
              <a:rPr lang="en-GB" dirty="0" err="1"/>
              <a:t>l’exercice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4279-4F2C-44B5-B080-7E0DA50F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dirty="0">
                <a:effectLst/>
                <a:latin typeface="+mj-lt"/>
                <a:ea typeface="Times New Roman" panose="02020603050405020304" pitchFamily="18" charset="0"/>
              </a:rPr>
              <a:t>Un participant vient expliquer les informations dont il dispose et y ajoute son évaluation</a:t>
            </a:r>
            <a:endParaRPr lang="en-GB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dirty="0">
                <a:effectLst/>
                <a:latin typeface="+mj-lt"/>
                <a:ea typeface="Times New Roman" panose="02020603050405020304" pitchFamily="18" charset="0"/>
              </a:rPr>
              <a:t>Le groupe de ce participant est ensuite divisé en 4 groupes restants</a:t>
            </a:r>
            <a:endParaRPr lang="en-GB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0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AB83-EA5E-4448-BE22-4434380F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Exercice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6F90-AF83-4F29-8417-12A840A0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err="1"/>
              <a:t>Discutez</a:t>
            </a:r>
            <a:r>
              <a:rPr lang="nl-BE" dirty="0"/>
              <a:t> en </a:t>
            </a:r>
            <a:r>
              <a:rPr lang="nl-BE" dirty="0" err="1"/>
              <a:t>groupe</a:t>
            </a:r>
            <a:r>
              <a:rPr lang="nl-BE" dirty="0"/>
              <a:t>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Que </a:t>
            </a:r>
            <a:r>
              <a:rPr lang="nl-BE" dirty="0" err="1"/>
              <a:t>pensez-vous</a:t>
            </a:r>
            <a:r>
              <a:rPr lang="nl-BE" dirty="0"/>
              <a:t> de </a:t>
            </a:r>
            <a:r>
              <a:rPr lang="nl-BE" dirty="0" err="1"/>
              <a:t>ce</a:t>
            </a:r>
            <a:r>
              <a:rPr lang="nl-BE" dirty="0"/>
              <a:t> </a:t>
            </a:r>
            <a:r>
              <a:rPr lang="nl-BE" dirty="0" err="1"/>
              <a:t>profil</a:t>
            </a:r>
            <a:r>
              <a:rPr lang="nl-BE" dirty="0"/>
              <a:t> et des </a:t>
            </a:r>
            <a:r>
              <a:rPr lang="nl-BE" dirty="0" err="1"/>
              <a:t>informations</a:t>
            </a:r>
            <a:r>
              <a:rPr lang="nl-BE" dirty="0"/>
              <a:t> </a:t>
            </a:r>
            <a:r>
              <a:rPr lang="nl-BE" dirty="0" err="1"/>
              <a:t>générales</a:t>
            </a:r>
            <a:r>
              <a:rPr lang="nl-BE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Qu'est-ce que cela pourrait signifier : menace interne ou non ?</a:t>
            </a:r>
            <a:r>
              <a:rPr lang="nl-BE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Voulez-vous faire quelque chose et que feriez-vous?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Quel pourrait être le résultat si vous faites QUELQUE CHOSE?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Quel pourrait être le résultat si vous ne faites RIEN?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À qui parleriez-vous pour obtenir plus d’informations?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Pourquoi devriez-vous réagir ou non?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52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stions.png">
            <a:extLst>
              <a:ext uri="{FF2B5EF4-FFF2-40B4-BE49-F238E27FC236}">
                <a16:creationId xmlns:a16="http://schemas.microsoft.com/office/drawing/2014/main" id="{DB053659-BA6C-4950-9DF0-ABD3ED02A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9F36C5A-4F90-468D-9271-B07C4F74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07" y="1645285"/>
            <a:ext cx="9815004" cy="748451"/>
          </a:xfrm>
        </p:spPr>
        <p:txBody>
          <a:bodyPr/>
          <a:lstStyle/>
          <a:p>
            <a:r>
              <a:rPr lang="nl-BE" dirty="0" err="1"/>
              <a:t>Questions</a:t>
            </a:r>
            <a:r>
              <a:rPr lang="nl-BE" dirty="0"/>
              <a:t> </a:t>
            </a:r>
            <a:r>
              <a:rPr lang="nl-BE" dirty="0" err="1"/>
              <a:t>Mentimeter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775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73A8-C500-468D-A219-64F1E328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Tous</a:t>
            </a:r>
            <a:r>
              <a:rPr lang="nl-BE" dirty="0"/>
              <a:t> les </a:t>
            </a:r>
            <a:r>
              <a:rPr lang="nl-BE" dirty="0" err="1"/>
              <a:t>signaux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B1D8-3F98-4863-8DF9-DB15FFB01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RH: a </a:t>
            </a:r>
            <a:r>
              <a:rPr lang="nl-BE" sz="2400" dirty="0" err="1"/>
              <a:t>proposé</a:t>
            </a:r>
            <a:r>
              <a:rPr lang="nl-BE" sz="2400" dirty="0"/>
              <a:t> </a:t>
            </a:r>
            <a:r>
              <a:rPr lang="nl-BE" sz="2400" dirty="0" err="1"/>
              <a:t>une</a:t>
            </a:r>
            <a:r>
              <a:rPr lang="nl-BE" sz="2400" dirty="0"/>
              <a:t> nouvelle </a:t>
            </a:r>
            <a:r>
              <a:rPr lang="nl-BE" sz="2400" dirty="0" err="1"/>
              <a:t>fonction</a:t>
            </a:r>
            <a:r>
              <a:rPr lang="nl-BE" sz="2400" dirty="0"/>
              <a:t> à Anthony mais </a:t>
            </a:r>
            <a:r>
              <a:rPr lang="nl-BE" sz="2400" dirty="0" err="1"/>
              <a:t>il</a:t>
            </a:r>
            <a:r>
              <a:rPr lang="nl-BE" sz="2400" dirty="0"/>
              <a:t> </a:t>
            </a:r>
            <a:r>
              <a:rPr lang="nl-BE" sz="2400" dirty="0" err="1"/>
              <a:t>l’a</a:t>
            </a:r>
            <a:r>
              <a:rPr lang="nl-BE" sz="2400" dirty="0"/>
              <a:t> </a:t>
            </a:r>
            <a:r>
              <a:rPr lang="nl-BE" sz="2400" dirty="0" err="1"/>
              <a:t>refusée</a:t>
            </a:r>
            <a:r>
              <a:rPr lang="nl-BE" sz="2400" dirty="0"/>
              <a:t>. Pas de raison </a:t>
            </a:r>
            <a:r>
              <a:rPr lang="nl-BE" sz="2400" dirty="0" err="1"/>
              <a:t>donnée</a:t>
            </a:r>
            <a:r>
              <a:rPr lang="nl-BE" sz="2400" dirty="0"/>
              <a:t>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Département </a:t>
            </a:r>
            <a:r>
              <a:rPr lang="nl-BE" sz="2400" dirty="0" err="1"/>
              <a:t>Sécurité</a:t>
            </a:r>
            <a:r>
              <a:rPr lang="nl-BE" sz="2400" dirty="0"/>
              <a:t>: </a:t>
            </a:r>
            <a:r>
              <a:rPr lang="nl-BE" sz="2400" dirty="0" err="1"/>
              <a:t>Un</a:t>
            </a:r>
            <a:r>
              <a:rPr lang="nl-BE" sz="2400" dirty="0"/>
              <a:t> jour, </a:t>
            </a:r>
            <a:r>
              <a:rPr lang="nl-BE" sz="2400" dirty="0" err="1"/>
              <a:t>il</a:t>
            </a:r>
            <a:r>
              <a:rPr lang="nl-BE" sz="2400" dirty="0"/>
              <a:t> y a </a:t>
            </a:r>
            <a:r>
              <a:rPr lang="nl-BE" sz="2400" dirty="0" err="1"/>
              <a:t>eu</a:t>
            </a:r>
            <a:r>
              <a:rPr lang="nl-BE" sz="2400" dirty="0"/>
              <a:t> </a:t>
            </a:r>
            <a:r>
              <a:rPr lang="nl-BE" sz="2400" dirty="0" err="1"/>
              <a:t>un</a:t>
            </a:r>
            <a:r>
              <a:rPr lang="nl-BE" sz="2400" dirty="0"/>
              <a:t> incident </a:t>
            </a:r>
            <a:r>
              <a:rPr lang="nl-BE" sz="2400" dirty="0" err="1"/>
              <a:t>avec</a:t>
            </a:r>
            <a:r>
              <a:rPr lang="nl-BE" sz="2400" dirty="0"/>
              <a:t> </a:t>
            </a:r>
            <a:r>
              <a:rPr lang="nl-BE" sz="2400" dirty="0" err="1"/>
              <a:t>un</a:t>
            </a:r>
            <a:r>
              <a:rPr lang="nl-BE" sz="2400" dirty="0"/>
              <a:t> </a:t>
            </a:r>
            <a:r>
              <a:rPr lang="nl-BE" sz="2400" dirty="0" err="1"/>
              <a:t>collègue</a:t>
            </a:r>
            <a:r>
              <a:rPr lang="nl-BE" sz="2400" dirty="0"/>
              <a:t>. Anthony </a:t>
            </a:r>
            <a:r>
              <a:rPr lang="nl-BE" sz="2400" dirty="0" err="1"/>
              <a:t>était</a:t>
            </a:r>
            <a:r>
              <a:rPr lang="nl-BE" sz="2400" dirty="0"/>
              <a:t> </a:t>
            </a:r>
            <a:r>
              <a:rPr lang="nl-BE" sz="2400" dirty="0" err="1"/>
              <a:t>témoin</a:t>
            </a:r>
            <a:r>
              <a:rPr lang="nl-BE" sz="2400" dirty="0"/>
              <a:t> de </a:t>
            </a:r>
            <a:r>
              <a:rPr lang="nl-BE" sz="2400" dirty="0" err="1"/>
              <a:t>l’incident</a:t>
            </a:r>
            <a:r>
              <a:rPr lang="nl-BE" sz="2400" dirty="0"/>
              <a:t>, mais </a:t>
            </a:r>
            <a:r>
              <a:rPr lang="nl-BE" sz="2400" dirty="0" err="1"/>
              <a:t>il</a:t>
            </a:r>
            <a:r>
              <a:rPr lang="nl-BE" sz="2400" dirty="0"/>
              <a:t> ne </a:t>
            </a:r>
            <a:r>
              <a:rPr lang="nl-BE" sz="2400" dirty="0" err="1"/>
              <a:t>voulait</a:t>
            </a:r>
            <a:r>
              <a:rPr lang="nl-BE" sz="2400" dirty="0"/>
              <a:t> pas </a:t>
            </a:r>
            <a:r>
              <a:rPr lang="nl-BE" sz="2400" dirty="0" err="1"/>
              <a:t>coopérer</a:t>
            </a:r>
            <a:r>
              <a:rPr lang="nl-BE" sz="2400" dirty="0"/>
              <a:t> </a:t>
            </a:r>
            <a:r>
              <a:rPr lang="nl-BE" sz="2400" dirty="0" err="1"/>
              <a:t>lors</a:t>
            </a:r>
            <a:r>
              <a:rPr lang="nl-BE" sz="2400" dirty="0"/>
              <a:t> de </a:t>
            </a:r>
            <a:r>
              <a:rPr lang="nl-BE" sz="2400" dirty="0" err="1"/>
              <a:t>l’enquête</a:t>
            </a:r>
            <a:r>
              <a:rPr lang="nl-BE" sz="24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Collègues</a:t>
            </a:r>
            <a:r>
              <a:rPr lang="nl-BE" sz="2400" dirty="0"/>
              <a:t> directs: </a:t>
            </a:r>
            <a:r>
              <a:rPr lang="nl-BE" sz="2400" dirty="0" err="1"/>
              <a:t>Il</a:t>
            </a:r>
            <a:r>
              <a:rPr lang="nl-BE" sz="2400" dirty="0"/>
              <a:t> </a:t>
            </a:r>
            <a:r>
              <a:rPr lang="nl-BE" sz="2400" dirty="0" err="1"/>
              <a:t>n’a</a:t>
            </a:r>
            <a:r>
              <a:rPr lang="nl-BE" sz="2400" dirty="0"/>
              <a:t> </a:t>
            </a:r>
            <a:r>
              <a:rPr lang="nl-BE" sz="2400" dirty="0" err="1"/>
              <a:t>aucun</a:t>
            </a:r>
            <a:r>
              <a:rPr lang="nl-BE" sz="2400" dirty="0"/>
              <a:t> </a:t>
            </a:r>
            <a:r>
              <a:rPr lang="nl-BE" sz="2400" dirty="0" err="1"/>
              <a:t>lien</a:t>
            </a:r>
            <a:r>
              <a:rPr lang="nl-BE" sz="2400" dirty="0"/>
              <a:t> </a:t>
            </a:r>
            <a:r>
              <a:rPr lang="nl-BE" sz="2400" dirty="0" err="1"/>
              <a:t>social</a:t>
            </a:r>
            <a:r>
              <a:rPr lang="nl-BE" sz="2400" dirty="0"/>
              <a:t> </a:t>
            </a:r>
            <a:r>
              <a:rPr lang="nl-BE" sz="2400" dirty="0" err="1"/>
              <a:t>avec</a:t>
            </a:r>
            <a:r>
              <a:rPr lang="nl-BE" sz="2400" dirty="0"/>
              <a:t> </a:t>
            </a:r>
            <a:r>
              <a:rPr lang="nl-BE" sz="2400" dirty="0" err="1"/>
              <a:t>ses</a:t>
            </a:r>
            <a:r>
              <a:rPr lang="nl-BE" sz="2400" dirty="0"/>
              <a:t> </a:t>
            </a:r>
            <a:r>
              <a:rPr lang="nl-BE" sz="2400" dirty="0" err="1"/>
              <a:t>collègues</a:t>
            </a:r>
            <a:r>
              <a:rPr lang="nl-BE" sz="2400" dirty="0"/>
              <a:t>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Supérieur </a:t>
            </a:r>
            <a:r>
              <a:rPr lang="nl-BE" sz="2400" dirty="0" err="1"/>
              <a:t>hiérarchique</a:t>
            </a:r>
            <a:r>
              <a:rPr lang="nl-BE" sz="2400" dirty="0"/>
              <a:t> direct: </a:t>
            </a:r>
            <a:r>
              <a:rPr lang="nl-BE" sz="2400" dirty="0" err="1"/>
              <a:t>son</a:t>
            </a:r>
            <a:r>
              <a:rPr lang="nl-BE" sz="2400" dirty="0"/>
              <a:t> </a:t>
            </a:r>
            <a:r>
              <a:rPr lang="nl-BE" sz="2400" dirty="0" err="1"/>
              <a:t>travail</a:t>
            </a:r>
            <a:r>
              <a:rPr lang="nl-BE" sz="2400" dirty="0"/>
              <a:t> </a:t>
            </a:r>
            <a:r>
              <a:rPr lang="nl-BE" sz="2400" dirty="0" err="1"/>
              <a:t>n’est</a:t>
            </a:r>
            <a:r>
              <a:rPr lang="nl-BE" sz="2400" dirty="0"/>
              <a:t> pas de grande </a:t>
            </a:r>
            <a:r>
              <a:rPr lang="nl-BE" sz="2400" dirty="0" err="1"/>
              <a:t>qualité</a:t>
            </a:r>
            <a:r>
              <a:rPr lang="nl-BE" sz="2400" dirty="0"/>
              <a:t> </a:t>
            </a:r>
            <a:r>
              <a:rPr lang="nl-BE" sz="2400" dirty="0" err="1"/>
              <a:t>même</a:t>
            </a:r>
            <a:r>
              <a:rPr lang="nl-BE" sz="2400" dirty="0"/>
              <a:t> </a:t>
            </a:r>
            <a:r>
              <a:rPr lang="nl-BE" sz="2400" dirty="0" err="1"/>
              <a:t>s’il</a:t>
            </a:r>
            <a:r>
              <a:rPr lang="nl-BE" sz="2400" dirty="0"/>
              <a:t> </a:t>
            </a:r>
            <a:r>
              <a:rPr lang="nl-BE" sz="2400" dirty="0" err="1"/>
              <a:t>est</a:t>
            </a:r>
            <a:r>
              <a:rPr lang="nl-BE" sz="2400" dirty="0"/>
              <a:t> </a:t>
            </a:r>
            <a:r>
              <a:rPr lang="nl-BE" sz="2400" dirty="0" err="1"/>
              <a:t>surqualifié</a:t>
            </a:r>
            <a:r>
              <a:rPr lang="nl-BE" sz="2400" dirty="0"/>
              <a:t> </a:t>
            </a:r>
            <a:r>
              <a:rPr lang="nl-BE" sz="2400" dirty="0" err="1"/>
              <a:t>selon</a:t>
            </a:r>
            <a:r>
              <a:rPr lang="nl-BE" sz="2400" dirty="0"/>
              <a:t> RH.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Agent de </a:t>
            </a:r>
            <a:r>
              <a:rPr lang="nl-BE" sz="2400" dirty="0" err="1"/>
              <a:t>sécurité</a:t>
            </a:r>
            <a:r>
              <a:rPr lang="nl-BE" sz="2400" dirty="0"/>
              <a:t>: la </a:t>
            </a:r>
            <a:r>
              <a:rPr lang="nl-BE" sz="2400" dirty="0" err="1"/>
              <a:t>personne</a:t>
            </a:r>
            <a:r>
              <a:rPr lang="nl-BE" sz="2400" dirty="0"/>
              <a:t> ne se fait pas </a:t>
            </a:r>
            <a:r>
              <a:rPr lang="nl-BE" sz="2400" dirty="0" err="1"/>
              <a:t>remarquer</a:t>
            </a:r>
            <a:r>
              <a:rPr lang="nl-BE" sz="2400" dirty="0"/>
              <a:t> </a:t>
            </a:r>
            <a:r>
              <a:rPr lang="nl-BE" sz="2400" dirty="0" err="1"/>
              <a:t>spécifiquement</a:t>
            </a:r>
            <a:r>
              <a:rPr lang="nl-BE" sz="24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Collègue</a:t>
            </a:r>
            <a:r>
              <a:rPr lang="nl-BE" sz="2400" dirty="0"/>
              <a:t> </a:t>
            </a:r>
            <a:r>
              <a:rPr lang="nl-BE" sz="2400" dirty="0" err="1"/>
              <a:t>d’un</a:t>
            </a:r>
            <a:r>
              <a:rPr lang="nl-BE" sz="2400" dirty="0"/>
              <a:t> </a:t>
            </a:r>
            <a:r>
              <a:rPr lang="nl-BE" sz="2400" dirty="0" err="1"/>
              <a:t>autre</a:t>
            </a:r>
            <a:r>
              <a:rPr lang="nl-BE" sz="2400" dirty="0"/>
              <a:t> département: </a:t>
            </a:r>
            <a:r>
              <a:rPr lang="nl-BE" sz="2400" dirty="0" err="1"/>
              <a:t>il</a:t>
            </a:r>
            <a:r>
              <a:rPr lang="nl-BE" sz="2400" dirty="0"/>
              <a:t> a déjà aperçu Anthony </a:t>
            </a:r>
            <a:r>
              <a:rPr lang="nl-BE" sz="2400" dirty="0" err="1"/>
              <a:t>parfois</a:t>
            </a:r>
            <a:r>
              <a:rPr lang="nl-BE" sz="2400" dirty="0"/>
              <a:t> dans des </a:t>
            </a:r>
            <a:r>
              <a:rPr lang="nl-BE" sz="2400" dirty="0" err="1"/>
              <a:t>parties</a:t>
            </a:r>
            <a:r>
              <a:rPr lang="nl-BE" sz="2400" dirty="0"/>
              <a:t> de </a:t>
            </a:r>
            <a:r>
              <a:rPr lang="nl-BE" sz="2400" dirty="0" err="1"/>
              <a:t>l’organisation</a:t>
            </a:r>
            <a:r>
              <a:rPr lang="nl-BE" sz="2400" dirty="0"/>
              <a:t> </a:t>
            </a:r>
            <a:r>
              <a:rPr lang="nl-BE" sz="2400" dirty="0" err="1"/>
              <a:t>auxquelles</a:t>
            </a:r>
            <a:r>
              <a:rPr lang="nl-BE" sz="2400" dirty="0"/>
              <a:t> </a:t>
            </a:r>
            <a:r>
              <a:rPr lang="nl-BE" sz="2400" dirty="0" err="1"/>
              <a:t>il</a:t>
            </a:r>
            <a:r>
              <a:rPr lang="nl-BE" sz="2400" dirty="0"/>
              <a:t> </a:t>
            </a:r>
            <a:r>
              <a:rPr lang="nl-BE" sz="2400" dirty="0" err="1"/>
              <a:t>n’est</a:t>
            </a:r>
            <a:r>
              <a:rPr lang="nl-BE" sz="2400" dirty="0"/>
              <a:t> pas </a:t>
            </a:r>
            <a:r>
              <a:rPr lang="nl-BE" sz="2400" dirty="0" err="1"/>
              <a:t>sûr</a:t>
            </a:r>
            <a:r>
              <a:rPr lang="nl-BE" sz="2400" dirty="0"/>
              <a:t> </a:t>
            </a:r>
            <a:r>
              <a:rPr lang="nl-BE" sz="2400" dirty="0" err="1"/>
              <a:t>qu’il</a:t>
            </a:r>
            <a:r>
              <a:rPr lang="nl-BE" sz="2400" dirty="0"/>
              <a:t> </a:t>
            </a:r>
            <a:r>
              <a:rPr lang="nl-BE" sz="2400" dirty="0" err="1"/>
              <a:t>doit</a:t>
            </a:r>
            <a:r>
              <a:rPr lang="nl-BE" sz="2400" dirty="0"/>
              <a:t> </a:t>
            </a:r>
            <a:r>
              <a:rPr lang="nl-BE" sz="2400" dirty="0" err="1"/>
              <a:t>avoir</a:t>
            </a:r>
            <a:r>
              <a:rPr lang="nl-BE" sz="2400" dirty="0"/>
              <a:t> </a:t>
            </a:r>
            <a:r>
              <a:rPr lang="nl-BE" sz="2400" dirty="0" err="1"/>
              <a:t>accès</a:t>
            </a:r>
            <a:r>
              <a:rPr lang="nl-BE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982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AB83-EA5E-4448-BE22-4434380F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Exercice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6F90-AF83-4F29-8417-12A840A0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/>
              <a:t>Discutez</a:t>
            </a:r>
            <a:r>
              <a:rPr lang="nl-BE" dirty="0"/>
              <a:t> en </a:t>
            </a:r>
            <a:r>
              <a:rPr lang="nl-BE" dirty="0" err="1"/>
              <a:t>groupe</a:t>
            </a:r>
            <a:r>
              <a:rPr lang="nl-BE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Est-</a:t>
            </a:r>
            <a:r>
              <a:rPr lang="nl-BE" dirty="0" err="1"/>
              <a:t>ce</a:t>
            </a:r>
            <a:r>
              <a:rPr lang="nl-BE" dirty="0"/>
              <a:t> que </a:t>
            </a:r>
            <a:r>
              <a:rPr lang="nl-BE" dirty="0" err="1"/>
              <a:t>cet</a:t>
            </a:r>
            <a:r>
              <a:rPr lang="nl-BE" dirty="0"/>
              <a:t> aperçu change </a:t>
            </a:r>
            <a:r>
              <a:rPr lang="nl-BE" dirty="0" err="1"/>
              <a:t>votre</a:t>
            </a:r>
            <a:r>
              <a:rPr lang="nl-BE" dirty="0"/>
              <a:t> </a:t>
            </a:r>
            <a:r>
              <a:rPr lang="nl-BE" dirty="0" err="1"/>
              <a:t>manière</a:t>
            </a:r>
            <a:r>
              <a:rPr lang="nl-BE" dirty="0"/>
              <a:t> de </a:t>
            </a:r>
            <a:r>
              <a:rPr lang="nl-BE" dirty="0" err="1"/>
              <a:t>réagir</a:t>
            </a:r>
            <a:r>
              <a:rPr lang="nl-BE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Qu’est-ce que cela pourrait signifier: menace interne ou non</a:t>
            </a:r>
            <a:r>
              <a:rPr lang="nl-BE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Voulez-vous faire quelque chose et que feriez-vous</a:t>
            </a:r>
            <a:r>
              <a:rPr lang="nl-BE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Quel pourrait être le résultat si vous faites QUELQUE CHOSE</a:t>
            </a:r>
            <a:r>
              <a:rPr lang="nl-BE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Quel pourrait être le résultat si vous ne faites RIEN</a:t>
            </a:r>
            <a:r>
              <a:rPr lang="nl-BE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Pourquoi devriez-vous réagir ou non</a:t>
            </a:r>
            <a:r>
              <a:rPr lang="nl-BE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/>
              <a:t>Qui</a:t>
            </a:r>
            <a:r>
              <a:rPr lang="nl-BE" dirty="0"/>
              <a:t> </a:t>
            </a:r>
            <a:r>
              <a:rPr lang="nl-BE" dirty="0" err="1"/>
              <a:t>est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mieux</a:t>
            </a:r>
            <a:r>
              <a:rPr lang="nl-BE" dirty="0"/>
              <a:t> </a:t>
            </a:r>
            <a:r>
              <a:rPr lang="nl-BE" dirty="0" err="1"/>
              <a:t>placé</a:t>
            </a:r>
            <a:r>
              <a:rPr lang="nl-BE" dirty="0"/>
              <a:t> pour </a:t>
            </a:r>
            <a:r>
              <a:rPr lang="nl-BE" dirty="0" err="1"/>
              <a:t>parler</a:t>
            </a:r>
            <a:r>
              <a:rPr lang="nl-BE" dirty="0"/>
              <a:t> à Anthony?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13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stions.png">
            <a:extLst>
              <a:ext uri="{FF2B5EF4-FFF2-40B4-BE49-F238E27FC236}">
                <a16:creationId xmlns:a16="http://schemas.microsoft.com/office/drawing/2014/main" id="{DB053659-BA6C-4950-9DF0-ABD3ED02A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9F36C5A-4F90-468D-9271-B07C4F74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07" y="1645285"/>
            <a:ext cx="9815004" cy="748451"/>
          </a:xfrm>
        </p:spPr>
        <p:txBody>
          <a:bodyPr>
            <a:normAutofit/>
          </a:bodyPr>
          <a:lstStyle/>
          <a:p>
            <a:r>
              <a:rPr lang="fr-BE" sz="2800" dirty="0">
                <a:effectLst/>
                <a:ea typeface="Calibri" panose="020F0502020204030204" pitchFamily="34" charset="0"/>
              </a:rPr>
              <a:t>N’hésitez pas à parler à Anthony !</a:t>
            </a:r>
            <a:endParaRPr lang="en-GB" sz="2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7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AD06-4A11-480B-A23B-AFFCA3DB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Waardering Door Emoticons Set Smiley Emotie Door Smilies Cartoon Emoticons  Voorraad Vector Stockvectorkunst en meer beelden van Analyseren - iStock">
            <a:extLst>
              <a:ext uri="{FF2B5EF4-FFF2-40B4-BE49-F238E27FC236}">
                <a16:creationId xmlns:a16="http://schemas.microsoft.com/office/drawing/2014/main" id="{5DAB6C9A-4632-47AC-90DC-12C3E989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73" y="1113576"/>
            <a:ext cx="8447254" cy="30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B6E2B-9769-C99D-3077-93781A6534B6}"/>
              </a:ext>
            </a:extLst>
          </p:cNvPr>
          <p:cNvSpPr txBox="1"/>
          <p:nvPr/>
        </p:nvSpPr>
        <p:spPr>
          <a:xfrm>
            <a:off x="730052" y="4097864"/>
            <a:ext cx="3014134" cy="20313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Pas </a:t>
            </a:r>
            <a:r>
              <a:rPr lang="nl-BE" dirty="0" err="1">
                <a:solidFill>
                  <a:srgbClr val="00B050"/>
                </a:solidFill>
              </a:rPr>
              <a:t>une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menace</a:t>
            </a:r>
            <a:r>
              <a:rPr lang="nl-BE" dirty="0">
                <a:solidFill>
                  <a:srgbClr val="00B05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Intéressé par l'organisation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Intéressé par les aspects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Enfant malade, qui dort mal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32D85-C675-0074-CD65-43EC258853EC}"/>
              </a:ext>
            </a:extLst>
          </p:cNvPr>
          <p:cNvSpPr txBox="1"/>
          <p:nvPr/>
        </p:nvSpPr>
        <p:spPr>
          <a:xfrm>
            <a:off x="4588933" y="4097864"/>
            <a:ext cx="3230764" cy="258532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FFC000"/>
                </a:solidFill>
              </a:rPr>
              <a:t>Possible</a:t>
            </a:r>
            <a:r>
              <a:rPr lang="nl-BE" dirty="0">
                <a:solidFill>
                  <a:srgbClr val="FFC000"/>
                </a:solidFill>
              </a:rPr>
              <a:t> </a:t>
            </a:r>
            <a:r>
              <a:rPr lang="nl-BE" dirty="0" err="1">
                <a:solidFill>
                  <a:srgbClr val="FFC000"/>
                </a:solidFill>
              </a:rPr>
              <a:t>menace</a:t>
            </a:r>
            <a:r>
              <a:rPr lang="nl-BE" dirty="0">
                <a:solidFill>
                  <a:srgbClr val="FFC00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Aime son travail actuel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Intéressé par l'organisation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Intéressé par les informations sensibles parce qu'elles sont sensibles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Enfant malade, qui dort mal</a:t>
            </a:r>
            <a:endParaRPr lang="nl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AAB54-6BEA-06E1-8636-E81784A3BB22}"/>
              </a:ext>
            </a:extLst>
          </p:cNvPr>
          <p:cNvSpPr txBox="1"/>
          <p:nvPr/>
        </p:nvSpPr>
        <p:spPr>
          <a:xfrm>
            <a:off x="8511822" y="4097864"/>
            <a:ext cx="3014134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Menace</a:t>
            </a:r>
            <a:r>
              <a:rPr lang="nl-BE" dirty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Placé intentionnellement dans l'organisation en tant que taupe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Relaie l'information chaque semaine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2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CD9F-CC61-436E-9038-2D4702C6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Aperçu de </a:t>
            </a:r>
            <a:r>
              <a:rPr lang="nl-BE" dirty="0" err="1"/>
              <a:t>l’exercice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5076-5B7F-47D3-947E-1302151E3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485"/>
            <a:ext cx="9815004" cy="522539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Objectif</a:t>
            </a:r>
            <a:r>
              <a:rPr lang="nl-BE" sz="2400" dirty="0"/>
              <a:t>: analyse de </a:t>
            </a:r>
            <a:r>
              <a:rPr lang="nl-BE" sz="2400" dirty="0" err="1"/>
              <a:t>l’employé</a:t>
            </a:r>
            <a:r>
              <a:rPr lang="nl-BE" sz="2400" dirty="0"/>
              <a:t> (Anthony) </a:t>
            </a:r>
            <a:r>
              <a:rPr lang="nl-BE" sz="2400" dirty="0" err="1"/>
              <a:t>sur</a:t>
            </a:r>
            <a:r>
              <a:rPr lang="nl-BE" sz="2400" dirty="0"/>
              <a:t> les </a:t>
            </a:r>
            <a:r>
              <a:rPr lang="nl-BE" sz="2400" dirty="0" err="1"/>
              <a:t>signaux</a:t>
            </a:r>
            <a:r>
              <a:rPr lang="nl-BE" sz="2400" dirty="0"/>
              <a:t> de changement dans </a:t>
            </a:r>
            <a:r>
              <a:rPr lang="nl-BE" sz="2400" dirty="0" err="1"/>
              <a:t>son</a:t>
            </a:r>
            <a:r>
              <a:rPr lang="nl-BE" sz="2400" dirty="0"/>
              <a:t> </a:t>
            </a:r>
            <a:r>
              <a:rPr lang="nl-BE" sz="2400" dirty="0" err="1"/>
              <a:t>comportement</a:t>
            </a:r>
            <a:r>
              <a:rPr lang="nl-BE" sz="2400" dirty="0"/>
              <a:t> </a:t>
            </a:r>
          </a:p>
          <a:p>
            <a:pPr marL="1143000" lvl="1" indent="-457200"/>
            <a:r>
              <a:rPr lang="nl-BE" sz="2000" dirty="0"/>
              <a:t>HR</a:t>
            </a:r>
          </a:p>
          <a:p>
            <a:pPr marL="1143000" lvl="1" indent="-457200"/>
            <a:r>
              <a:rPr lang="nl-BE" sz="2000" dirty="0"/>
              <a:t>Département </a:t>
            </a:r>
            <a:r>
              <a:rPr lang="nl-BE" sz="2000" dirty="0" err="1"/>
              <a:t>Sécurité</a:t>
            </a:r>
            <a:endParaRPr lang="nl-BE" sz="2000" dirty="0"/>
          </a:p>
          <a:p>
            <a:pPr marL="1143000" lvl="1" indent="-457200"/>
            <a:r>
              <a:rPr lang="nl-BE" sz="2000" dirty="0" err="1"/>
              <a:t>Collègues</a:t>
            </a:r>
            <a:r>
              <a:rPr lang="nl-BE" sz="2000" dirty="0"/>
              <a:t> directs </a:t>
            </a:r>
          </a:p>
          <a:p>
            <a:pPr marL="1143000" lvl="1" indent="-457200"/>
            <a:r>
              <a:rPr lang="nl-BE" sz="2000" dirty="0"/>
              <a:t>Supérieur </a:t>
            </a:r>
            <a:r>
              <a:rPr lang="nl-BE" sz="2000" dirty="0" err="1"/>
              <a:t>hiérarchique</a:t>
            </a:r>
            <a:r>
              <a:rPr lang="nl-BE" sz="2000" dirty="0"/>
              <a:t> direct</a:t>
            </a:r>
          </a:p>
          <a:p>
            <a:pPr marL="1143000" lvl="1" indent="-457200"/>
            <a:r>
              <a:rPr lang="nl-BE" sz="2000" dirty="0"/>
              <a:t>Agent de </a:t>
            </a:r>
            <a:r>
              <a:rPr lang="nl-BE" sz="2000" dirty="0" err="1"/>
              <a:t>sécurité</a:t>
            </a:r>
            <a:endParaRPr lang="nl-BE" sz="2000" dirty="0"/>
          </a:p>
          <a:p>
            <a:pPr marL="1143000" lvl="1" indent="-457200"/>
            <a:r>
              <a:rPr lang="nl-BE" sz="2000" dirty="0" err="1"/>
              <a:t>Collègue</a:t>
            </a:r>
            <a:r>
              <a:rPr lang="nl-BE" sz="2000" dirty="0"/>
              <a:t> </a:t>
            </a:r>
            <a:r>
              <a:rPr lang="nl-BE" sz="2000" dirty="0" err="1"/>
              <a:t>d’un</a:t>
            </a:r>
            <a:r>
              <a:rPr lang="nl-BE" sz="2000" dirty="0"/>
              <a:t> </a:t>
            </a:r>
            <a:r>
              <a:rPr lang="nl-BE" sz="2000" dirty="0" err="1"/>
              <a:t>autre</a:t>
            </a:r>
            <a:r>
              <a:rPr lang="nl-BE" sz="2000" dirty="0"/>
              <a:t> département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Discussion</a:t>
            </a:r>
            <a:r>
              <a:rPr lang="nl-BE" sz="2400" dirty="0"/>
              <a:t> par </a:t>
            </a:r>
            <a:r>
              <a:rPr lang="nl-BE" sz="2400" dirty="0" err="1"/>
              <a:t>groupe</a:t>
            </a:r>
            <a:r>
              <a:rPr lang="nl-BE" sz="2400" dirty="0"/>
              <a:t> et </a:t>
            </a:r>
            <a:r>
              <a:rPr lang="nl-BE" sz="2400" dirty="0" err="1"/>
              <a:t>décision</a:t>
            </a:r>
            <a:r>
              <a:rPr lang="nl-BE" sz="2400" dirty="0"/>
              <a:t> des </a:t>
            </a:r>
            <a:r>
              <a:rPr lang="nl-BE" sz="2400" dirty="0" err="1"/>
              <a:t>étapes</a:t>
            </a:r>
            <a:r>
              <a:rPr lang="nl-BE" sz="2400" dirty="0"/>
              <a:t> </a:t>
            </a:r>
            <a:r>
              <a:rPr lang="nl-BE" sz="2400" dirty="0" err="1"/>
              <a:t>suivantes</a:t>
            </a:r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Possibilité</a:t>
            </a:r>
            <a:r>
              <a:rPr lang="nl-BE" sz="2400" dirty="0"/>
              <a:t> de </a:t>
            </a:r>
            <a:r>
              <a:rPr lang="nl-BE" sz="2400" dirty="0" err="1"/>
              <a:t>parler</a:t>
            </a:r>
            <a:r>
              <a:rPr lang="nl-BE" sz="2400" dirty="0"/>
              <a:t> à Anthony!  </a:t>
            </a:r>
          </a:p>
          <a:p>
            <a:r>
              <a:rPr lang="nl-BE" sz="2400" dirty="0">
                <a:sym typeface="Wingdings" panose="05000000000000000000" pitchFamily="2" charset="2"/>
              </a:rPr>
              <a:t> </a:t>
            </a:r>
            <a:r>
              <a:rPr lang="nl-BE" sz="2400" dirty="0" err="1">
                <a:sym typeface="Wingdings" panose="05000000000000000000" pitchFamily="2" charset="2"/>
              </a:rPr>
              <a:t>Faites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l’exercice</a:t>
            </a:r>
            <a:r>
              <a:rPr lang="nl-BE" sz="2400" dirty="0">
                <a:sym typeface="Wingdings" panose="05000000000000000000" pitchFamily="2" charset="2"/>
              </a:rPr>
              <a:t> dans </a:t>
            </a:r>
            <a:r>
              <a:rPr lang="nl-BE" sz="2400" dirty="0" err="1">
                <a:sym typeface="Wingdings" panose="05000000000000000000" pitchFamily="2" charset="2"/>
              </a:rPr>
              <a:t>votre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propre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organisation</a:t>
            </a:r>
            <a:r>
              <a:rPr lang="nl-BE" sz="2400" dirty="0">
                <a:sym typeface="Wingdings" panose="05000000000000000000" pitchFamily="2" charset="2"/>
              </a:rPr>
              <a:t>: </a:t>
            </a:r>
            <a:r>
              <a:rPr lang="nl-BE" sz="2400" dirty="0" err="1">
                <a:sym typeface="Wingdings" panose="05000000000000000000" pitchFamily="2" charset="2"/>
              </a:rPr>
              <a:t>le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remarqueriez-vous</a:t>
            </a:r>
            <a:r>
              <a:rPr lang="nl-BE" sz="2400" dirty="0">
                <a:sym typeface="Wingdings" panose="05000000000000000000" pitchFamily="2" charset="2"/>
              </a:rPr>
              <a:t>, que </a:t>
            </a:r>
            <a:r>
              <a:rPr lang="nl-BE" sz="2400" dirty="0" err="1">
                <a:sym typeface="Wingdings" panose="05000000000000000000" pitchFamily="2" charset="2"/>
              </a:rPr>
              <a:t>feriez-vous</a:t>
            </a:r>
            <a:r>
              <a:rPr lang="nl-BE" sz="2400" dirty="0">
                <a:sym typeface="Wingdings" panose="05000000000000000000" pitchFamily="2" charset="2"/>
              </a:rPr>
              <a:t>?  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80450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8B49-A6A6-4A92-BA20-5884616A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Profil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F50F-10A2-4C6D-B907-4A7E5133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932" y="1267485"/>
            <a:ext cx="5302271" cy="49094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Anthony: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Surqualifié</a:t>
            </a:r>
            <a:r>
              <a:rPr lang="nl-BE" sz="2400" dirty="0"/>
              <a:t> pour la </a:t>
            </a:r>
            <a:r>
              <a:rPr lang="nl-BE" sz="2400" dirty="0" err="1"/>
              <a:t>fonction</a:t>
            </a:r>
            <a:r>
              <a:rPr lang="nl-BE" sz="2400" dirty="0"/>
              <a:t> </a:t>
            </a:r>
            <a:r>
              <a:rPr lang="nl-BE" sz="2400" dirty="0" err="1"/>
              <a:t>actuelle</a:t>
            </a:r>
            <a:r>
              <a:rPr lang="nl-BE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Autre</a:t>
            </a:r>
            <a:r>
              <a:rPr lang="nl-BE" sz="2400" dirty="0"/>
              <a:t> </a:t>
            </a:r>
            <a:r>
              <a:rPr lang="nl-BE" sz="2400" dirty="0" err="1"/>
              <a:t>secteur</a:t>
            </a:r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Social</a:t>
            </a:r>
            <a:r>
              <a:rPr lang="nl-BE" sz="2400" dirty="0"/>
              <a:t> pendant </a:t>
            </a:r>
            <a:r>
              <a:rPr lang="nl-BE" sz="2400" dirty="0" err="1"/>
              <a:t>le</a:t>
            </a:r>
            <a:r>
              <a:rPr lang="nl-BE" sz="2400" dirty="0"/>
              <a:t> </a:t>
            </a:r>
            <a:r>
              <a:rPr lang="nl-BE" sz="2400" dirty="0" err="1"/>
              <a:t>recrutement</a:t>
            </a:r>
            <a:r>
              <a:rPr lang="nl-BE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Pas </a:t>
            </a:r>
            <a:r>
              <a:rPr lang="nl-BE" sz="2400" dirty="0" err="1"/>
              <a:t>d’infos</a:t>
            </a:r>
            <a:r>
              <a:rPr lang="nl-BE" sz="2400" dirty="0"/>
              <a:t> </a:t>
            </a:r>
            <a:r>
              <a:rPr lang="nl-BE" sz="2400" dirty="0" err="1"/>
              <a:t>sur</a:t>
            </a:r>
            <a:r>
              <a:rPr lang="nl-BE" sz="2400" dirty="0"/>
              <a:t> sa </a:t>
            </a:r>
            <a:r>
              <a:rPr lang="nl-BE" sz="2400" dirty="0" err="1"/>
              <a:t>situation</a:t>
            </a:r>
            <a:r>
              <a:rPr lang="nl-BE" sz="2400" dirty="0"/>
              <a:t> familiale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A </a:t>
            </a:r>
            <a:r>
              <a:rPr lang="nl-BE" sz="2400" dirty="0" err="1"/>
              <a:t>refusé</a:t>
            </a:r>
            <a:r>
              <a:rPr lang="nl-BE" sz="2400" dirty="0"/>
              <a:t> </a:t>
            </a:r>
            <a:r>
              <a:rPr lang="nl-BE" sz="2400" dirty="0" err="1"/>
              <a:t>une</a:t>
            </a:r>
            <a:r>
              <a:rPr lang="nl-BE" sz="2400" dirty="0"/>
              <a:t> nouvelle </a:t>
            </a:r>
            <a:r>
              <a:rPr lang="nl-BE" sz="2400" dirty="0" err="1"/>
              <a:t>fonction</a:t>
            </a:r>
            <a:r>
              <a:rPr lang="nl-BE" sz="2400" dirty="0"/>
              <a:t> dans la </a:t>
            </a:r>
            <a:r>
              <a:rPr lang="nl-BE" sz="2400" dirty="0" err="1"/>
              <a:t>société</a:t>
            </a:r>
            <a:r>
              <a:rPr lang="nl-BE" sz="2400" dirty="0"/>
              <a:t>:  </a:t>
            </a:r>
          </a:p>
          <a:p>
            <a:pPr marL="1143000" lvl="1" indent="-457200"/>
            <a:r>
              <a:rPr lang="nl-BE" sz="2000" dirty="0" err="1"/>
              <a:t>Salaire</a:t>
            </a:r>
            <a:r>
              <a:rPr lang="nl-BE" sz="2000" dirty="0"/>
              <a:t> plus </a:t>
            </a:r>
            <a:r>
              <a:rPr lang="nl-BE" sz="2000" dirty="0" err="1"/>
              <a:t>élevé</a:t>
            </a:r>
            <a:r>
              <a:rPr lang="nl-BE" sz="2000" dirty="0"/>
              <a:t> mais </a:t>
            </a:r>
            <a:r>
              <a:rPr lang="nl-BE" sz="2000" dirty="0" err="1"/>
              <a:t>moins</a:t>
            </a:r>
            <a:r>
              <a:rPr lang="nl-BE" sz="2000" dirty="0"/>
              <a:t> </a:t>
            </a:r>
            <a:r>
              <a:rPr lang="nl-BE" sz="2000" dirty="0" err="1"/>
              <a:t>d’accès</a:t>
            </a:r>
            <a:r>
              <a:rPr lang="nl-BE" sz="2000" dirty="0"/>
              <a:t> au </a:t>
            </a:r>
            <a:r>
              <a:rPr lang="nl-BE" sz="2000" dirty="0" err="1"/>
              <a:t>périmètre</a:t>
            </a:r>
            <a:r>
              <a:rPr lang="nl-BE" sz="2000" dirty="0"/>
              <a:t> </a:t>
            </a:r>
            <a:r>
              <a:rPr lang="nl-BE" sz="2000" dirty="0" err="1"/>
              <a:t>technique</a:t>
            </a:r>
            <a:r>
              <a:rPr lang="nl-BE" sz="2000" dirty="0"/>
              <a:t> </a:t>
            </a:r>
          </a:p>
          <a:p>
            <a:pPr marL="1143000" lvl="1" indent="-457200"/>
            <a:r>
              <a:rPr lang="nl-BE" sz="2000" dirty="0"/>
              <a:t>Plus en rapport </a:t>
            </a:r>
            <a:r>
              <a:rPr lang="nl-BE" sz="2000" dirty="0" err="1"/>
              <a:t>avec</a:t>
            </a:r>
            <a:r>
              <a:rPr lang="nl-BE" sz="2000" dirty="0"/>
              <a:t> </a:t>
            </a:r>
            <a:r>
              <a:rPr lang="nl-BE" sz="2000" dirty="0" err="1"/>
              <a:t>ses</a:t>
            </a:r>
            <a:r>
              <a:rPr lang="nl-BE" sz="2000" dirty="0"/>
              <a:t> </a:t>
            </a:r>
            <a:r>
              <a:rPr lang="nl-BE" sz="2000" dirty="0" err="1"/>
              <a:t>qualifications</a:t>
            </a:r>
            <a:endParaRPr lang="nl-B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Se </a:t>
            </a:r>
            <a:r>
              <a:rPr lang="nl-BE" sz="2400" dirty="0" err="1"/>
              <a:t>promène</a:t>
            </a:r>
            <a:r>
              <a:rPr lang="nl-BE" sz="2400" dirty="0"/>
              <a:t> </a:t>
            </a:r>
            <a:r>
              <a:rPr lang="nl-BE" sz="2400" dirty="0" err="1"/>
              <a:t>tout</a:t>
            </a:r>
            <a:r>
              <a:rPr lang="nl-BE" sz="2400" dirty="0"/>
              <a:t> </a:t>
            </a:r>
            <a:r>
              <a:rPr lang="nl-BE" sz="2400" dirty="0" err="1"/>
              <a:t>le</a:t>
            </a:r>
            <a:r>
              <a:rPr lang="nl-BE" sz="2400" dirty="0"/>
              <a:t> </a:t>
            </a:r>
            <a:r>
              <a:rPr lang="nl-BE" sz="2400" dirty="0" err="1"/>
              <a:t>temps</a:t>
            </a:r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A </a:t>
            </a:r>
            <a:r>
              <a:rPr lang="nl-BE" sz="2400" dirty="0" err="1"/>
              <a:t>l’air</a:t>
            </a:r>
            <a:r>
              <a:rPr lang="nl-BE" sz="2400" dirty="0"/>
              <a:t> </a:t>
            </a:r>
            <a:r>
              <a:rPr lang="nl-BE" sz="2400" dirty="0" err="1"/>
              <a:t>tout</a:t>
            </a:r>
            <a:r>
              <a:rPr lang="nl-BE" sz="2400" dirty="0"/>
              <a:t> </a:t>
            </a:r>
            <a:r>
              <a:rPr lang="nl-BE" sz="2400" dirty="0" err="1"/>
              <a:t>le</a:t>
            </a:r>
            <a:r>
              <a:rPr lang="nl-BE" sz="2400" dirty="0"/>
              <a:t> </a:t>
            </a:r>
            <a:r>
              <a:rPr lang="nl-BE" sz="2400" dirty="0" err="1"/>
              <a:t>temps</a:t>
            </a:r>
            <a:r>
              <a:rPr lang="nl-BE" sz="2400" dirty="0"/>
              <a:t> </a:t>
            </a:r>
            <a:r>
              <a:rPr lang="nl-BE" sz="2400" dirty="0" err="1"/>
              <a:t>très</a:t>
            </a:r>
            <a:r>
              <a:rPr lang="nl-BE" sz="2400" dirty="0"/>
              <a:t> </a:t>
            </a:r>
            <a:r>
              <a:rPr lang="nl-BE" sz="2400" dirty="0" err="1"/>
              <a:t>fatigué</a:t>
            </a:r>
            <a:endParaRPr lang="nl-BE" sz="2400" dirty="0"/>
          </a:p>
        </p:txBody>
      </p:sp>
      <p:pic>
        <p:nvPicPr>
          <p:cNvPr id="2050" name="Picture 2" descr="Download User-icon - Fa Fa User Circle - Full Size PNG Image - PNGkit">
            <a:extLst>
              <a:ext uri="{FF2B5EF4-FFF2-40B4-BE49-F238E27FC236}">
                <a16:creationId xmlns:a16="http://schemas.microsoft.com/office/drawing/2014/main" id="{01FCCA38-4738-4C08-A8E3-A82AF33A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9620"/>
            <a:ext cx="4423604" cy="3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8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8B49-A6A6-4A92-BA20-5884616A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Profil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F50F-10A2-4C6D-B907-4A7E5133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932" y="1267485"/>
            <a:ext cx="5302271" cy="4909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Anthony: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err="1"/>
              <a:t>Semble</a:t>
            </a:r>
            <a:r>
              <a:rPr lang="nl-BE" sz="2800" dirty="0"/>
              <a:t> </a:t>
            </a:r>
            <a:r>
              <a:rPr lang="nl-BE" sz="2800" dirty="0" err="1"/>
              <a:t>avoir</a:t>
            </a:r>
            <a:r>
              <a:rPr lang="nl-BE" sz="2800" dirty="0"/>
              <a:t> </a:t>
            </a:r>
            <a:r>
              <a:rPr lang="nl-BE" sz="2800" dirty="0" err="1"/>
              <a:t>accès</a:t>
            </a:r>
            <a:r>
              <a:rPr lang="nl-BE" sz="2800" dirty="0"/>
              <a:t> à des zones </a:t>
            </a:r>
            <a:r>
              <a:rPr lang="nl-BE" sz="2800" dirty="0" err="1"/>
              <a:t>auxquelles</a:t>
            </a:r>
            <a:r>
              <a:rPr lang="nl-BE" sz="2800" dirty="0"/>
              <a:t> </a:t>
            </a:r>
            <a:r>
              <a:rPr lang="nl-BE" sz="2800" dirty="0" err="1"/>
              <a:t>il</a:t>
            </a:r>
            <a:r>
              <a:rPr lang="nl-BE" sz="2800" dirty="0"/>
              <a:t> ne </a:t>
            </a:r>
            <a:r>
              <a:rPr lang="nl-BE" sz="2800" dirty="0" err="1"/>
              <a:t>doit</a:t>
            </a:r>
            <a:r>
              <a:rPr lang="nl-BE" sz="2800" dirty="0"/>
              <a:t> pas </a:t>
            </a:r>
            <a:r>
              <a:rPr lang="nl-BE" sz="2800" dirty="0" err="1"/>
              <a:t>avoir</a:t>
            </a:r>
            <a:r>
              <a:rPr lang="nl-BE" sz="2800" dirty="0"/>
              <a:t> </a:t>
            </a:r>
            <a:r>
              <a:rPr lang="nl-BE" sz="2800" dirty="0" err="1"/>
              <a:t>accès</a:t>
            </a: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Pas </a:t>
            </a:r>
            <a:r>
              <a:rPr lang="nl-BE" sz="2800" dirty="0" err="1"/>
              <a:t>ouvert</a:t>
            </a:r>
            <a:r>
              <a:rPr lang="nl-BE" sz="2800" dirty="0"/>
              <a:t> </a:t>
            </a:r>
            <a:r>
              <a:rPr lang="nl-BE" sz="2800" dirty="0" err="1"/>
              <a:t>sur</a:t>
            </a:r>
            <a:r>
              <a:rPr lang="nl-BE" sz="2800" dirty="0"/>
              <a:t> sa </a:t>
            </a:r>
            <a:r>
              <a:rPr lang="nl-BE" sz="2800" dirty="0" err="1"/>
              <a:t>vie</a:t>
            </a:r>
            <a:r>
              <a:rPr lang="nl-BE" sz="2800" dirty="0"/>
              <a:t> </a:t>
            </a:r>
            <a:r>
              <a:rPr lang="nl-BE" sz="2800" dirty="0" err="1"/>
              <a:t>privée</a:t>
            </a:r>
            <a:endParaRPr lang="nl-BE" sz="2800" dirty="0"/>
          </a:p>
        </p:txBody>
      </p:sp>
      <p:pic>
        <p:nvPicPr>
          <p:cNvPr id="2050" name="Picture 2" descr="Download User-icon - Fa Fa User Circle - Full Size PNG Image - PNGkit">
            <a:extLst>
              <a:ext uri="{FF2B5EF4-FFF2-40B4-BE49-F238E27FC236}">
                <a16:creationId xmlns:a16="http://schemas.microsoft.com/office/drawing/2014/main" id="{01FCCA38-4738-4C08-A8E3-A82AF33A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9620"/>
            <a:ext cx="4423604" cy="3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6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AB83-EA5E-4448-BE22-4434380F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Exercice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6F90-AF83-4F29-8417-12A840A0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err="1"/>
              <a:t>Discutez</a:t>
            </a:r>
            <a:r>
              <a:rPr lang="nl-BE" dirty="0"/>
              <a:t> en </a:t>
            </a:r>
            <a:r>
              <a:rPr lang="nl-BE" dirty="0" err="1"/>
              <a:t>groupe</a:t>
            </a:r>
            <a:r>
              <a:rPr lang="nl-BE" dirty="0"/>
              <a:t>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Que </a:t>
            </a:r>
            <a:r>
              <a:rPr lang="nl-BE" dirty="0" err="1"/>
              <a:t>pensez-vous</a:t>
            </a:r>
            <a:r>
              <a:rPr lang="nl-BE" dirty="0"/>
              <a:t> de </a:t>
            </a:r>
            <a:r>
              <a:rPr lang="nl-BE" dirty="0" err="1"/>
              <a:t>ce</a:t>
            </a:r>
            <a:r>
              <a:rPr lang="nl-BE" dirty="0"/>
              <a:t> </a:t>
            </a:r>
            <a:r>
              <a:rPr lang="nl-BE" dirty="0" err="1"/>
              <a:t>profil</a:t>
            </a:r>
            <a:r>
              <a:rPr lang="nl-BE" dirty="0"/>
              <a:t> et des </a:t>
            </a:r>
            <a:r>
              <a:rPr lang="nl-BE" dirty="0" err="1"/>
              <a:t>informations</a:t>
            </a:r>
            <a:r>
              <a:rPr lang="nl-BE" dirty="0"/>
              <a:t> </a:t>
            </a:r>
            <a:r>
              <a:rPr lang="nl-BE" dirty="0" err="1"/>
              <a:t>générales</a:t>
            </a:r>
            <a:r>
              <a:rPr lang="nl-BE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Qu'est-ce que cela pourrait signifier : menace interne ou non ?</a:t>
            </a:r>
            <a:r>
              <a:rPr lang="nl-BE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Voulez-vous faire quelque chose et que feriez-vous?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Quel pourrait être le résultat si vous faites QUELQUE CHOSE?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Quel pourrait être le résultat si vous ne faites RIEN?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À qui parleriez-vous pour obtenir plus d’informations?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Pourquoi devriez-vous réagir ou non?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39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stions.png">
            <a:extLst>
              <a:ext uri="{FF2B5EF4-FFF2-40B4-BE49-F238E27FC236}">
                <a16:creationId xmlns:a16="http://schemas.microsoft.com/office/drawing/2014/main" id="{DB053659-BA6C-4950-9DF0-ABD3ED02A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9F36C5A-4F90-468D-9271-B07C4F74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07" y="1645285"/>
            <a:ext cx="9815004" cy="748451"/>
          </a:xfrm>
        </p:spPr>
        <p:txBody>
          <a:bodyPr/>
          <a:lstStyle/>
          <a:p>
            <a:r>
              <a:rPr lang="nl-BE" dirty="0" err="1"/>
              <a:t>Questions</a:t>
            </a:r>
            <a:r>
              <a:rPr lang="nl-BE" dirty="0"/>
              <a:t> </a:t>
            </a:r>
            <a:r>
              <a:rPr lang="nl-BE" dirty="0" err="1"/>
              <a:t>Mentimeter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932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8F6B-51D3-48D2-85C5-74114741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Présentation</a:t>
            </a:r>
            <a:r>
              <a:rPr lang="en-GB" dirty="0"/>
              <a:t> de </a:t>
            </a:r>
            <a:r>
              <a:rPr lang="en-GB" dirty="0" err="1"/>
              <a:t>l’exercice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4279-4F2C-44B5-B080-7E0DA50F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dirty="0">
                <a:effectLst/>
                <a:latin typeface="+mj-lt"/>
                <a:ea typeface="Times New Roman" panose="02020603050405020304" pitchFamily="18" charset="0"/>
              </a:rPr>
              <a:t>Un participant vient expliquer les informations dont il dispose et y ajoute son évaluation</a:t>
            </a:r>
            <a:endParaRPr lang="en-GB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dirty="0">
                <a:effectLst/>
                <a:latin typeface="+mj-lt"/>
                <a:ea typeface="Times New Roman" panose="02020603050405020304" pitchFamily="18" charset="0"/>
              </a:rPr>
              <a:t>Le groupe de ce participant est ensuite divisé en 5 groupes restants</a:t>
            </a:r>
            <a:endParaRPr lang="en-GB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6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AB83-EA5E-4448-BE22-4434380F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Exercice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6F90-AF83-4F29-8417-12A840A0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err="1"/>
              <a:t>Discutez</a:t>
            </a:r>
            <a:r>
              <a:rPr lang="nl-BE" dirty="0"/>
              <a:t> en </a:t>
            </a:r>
            <a:r>
              <a:rPr lang="nl-BE" dirty="0" err="1"/>
              <a:t>groupe</a:t>
            </a:r>
            <a:r>
              <a:rPr lang="nl-BE" dirty="0"/>
              <a:t>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Que </a:t>
            </a:r>
            <a:r>
              <a:rPr lang="nl-BE" dirty="0" err="1"/>
              <a:t>pensez-vous</a:t>
            </a:r>
            <a:r>
              <a:rPr lang="nl-BE" dirty="0"/>
              <a:t> de </a:t>
            </a:r>
            <a:r>
              <a:rPr lang="nl-BE" dirty="0" err="1"/>
              <a:t>ce</a:t>
            </a:r>
            <a:r>
              <a:rPr lang="nl-BE" dirty="0"/>
              <a:t> </a:t>
            </a:r>
            <a:r>
              <a:rPr lang="nl-BE" dirty="0" err="1"/>
              <a:t>profil</a:t>
            </a:r>
            <a:r>
              <a:rPr lang="nl-BE" dirty="0"/>
              <a:t> et des </a:t>
            </a:r>
            <a:r>
              <a:rPr lang="nl-BE" dirty="0" err="1"/>
              <a:t>informations</a:t>
            </a:r>
            <a:r>
              <a:rPr lang="nl-BE" dirty="0"/>
              <a:t> </a:t>
            </a:r>
            <a:r>
              <a:rPr lang="nl-BE" dirty="0" err="1"/>
              <a:t>générales</a:t>
            </a:r>
            <a:r>
              <a:rPr lang="nl-BE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Qu'est-ce que cela pourrait signifier : menace interne ou non ?</a:t>
            </a:r>
            <a:r>
              <a:rPr lang="nl-BE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Voulez-vous faire quelque chose et que feriez-vous?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Quel pourrait être le résultat si vous faites QUELQUE CHOSE?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Quel pourrait être le résultat si vous ne faites RIEN?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À qui parleriez-vous pour obtenir plus d’informations?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Pourquoi devriez-vous réagir ou non?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54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stions.png">
            <a:extLst>
              <a:ext uri="{FF2B5EF4-FFF2-40B4-BE49-F238E27FC236}">
                <a16:creationId xmlns:a16="http://schemas.microsoft.com/office/drawing/2014/main" id="{DB053659-BA6C-4950-9DF0-ABD3ED02A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9F36C5A-4F90-468D-9271-B07C4F74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07" y="1645285"/>
            <a:ext cx="9815004" cy="748451"/>
          </a:xfrm>
        </p:spPr>
        <p:txBody>
          <a:bodyPr/>
          <a:lstStyle/>
          <a:p>
            <a:r>
              <a:rPr lang="nl-BE" dirty="0" err="1"/>
              <a:t>Questions</a:t>
            </a:r>
            <a:r>
              <a:rPr lang="nl-BE" dirty="0"/>
              <a:t> </a:t>
            </a:r>
            <a:r>
              <a:rPr lang="nl-BE" dirty="0" err="1"/>
              <a:t>Mentimeter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51828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6B7AA36-23DF-4619-9260-DE009BAF674D}" vid="{3B92F957-C1EA-4E20-B439-02D66486A2EF}"/>
    </a:ext>
  </a:extLst>
</a:theme>
</file>

<file path=ppt/theme/theme2.xml><?xml version="1.0" encoding="utf-8"?>
<a:theme xmlns:a="http://schemas.openxmlformats.org/drawingml/2006/main" name="1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56E40EA9D9A4895458937E7A6B166" ma:contentTypeVersion="10" ma:contentTypeDescription="Create a new document." ma:contentTypeScope="" ma:versionID="90b8a222bf1f64f8cd8f973b09470423">
  <xsd:schema xmlns:xsd="http://www.w3.org/2001/XMLSchema" xmlns:xs="http://www.w3.org/2001/XMLSchema" xmlns:p="http://schemas.microsoft.com/office/2006/metadata/properties" xmlns:ns2="37b52865-318e-49f8-b75b-f5fe9724f52f" xmlns:ns3="91570d71-1c52-4086-afd3-ff04d6d1f4c7" targetNamespace="http://schemas.microsoft.com/office/2006/metadata/properties" ma:root="true" ma:fieldsID="1f0e32ed67b1c49954dd5f5017158d13" ns2:_="" ns3:_="">
    <xsd:import namespace="37b52865-318e-49f8-b75b-f5fe9724f52f"/>
    <xsd:import namespace="91570d71-1c52-4086-afd3-ff04d6d1f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52865-318e-49f8-b75b-f5fe9724f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70d71-1c52-4086-afd3-ff04d6d1f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7E0C37-88F3-4056-8235-BB6BE618DD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52865-318e-49f8-b75b-f5fe9724f52f"/>
    <ds:schemaRef ds:uri="91570d71-1c52-4086-afd3-ff04d6d1f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3554D2-A662-4929-9670-D3FBCEDAB8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330008-E698-47FF-B02E-FDCE6E1825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IWG_PPT_Template_Rev1</Template>
  <TotalTime>7210</TotalTime>
  <Words>691</Words>
  <Application>Microsoft Office PowerPoint</Application>
  <PresentationFormat>Widescreen</PresentationFormat>
  <Paragraphs>104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Marianne</vt:lpstr>
      <vt:lpstr>Symbol</vt:lpstr>
      <vt:lpstr>1_Office Theme</vt:lpstr>
      <vt:lpstr>1_MINISTÈRIEL</vt:lpstr>
      <vt:lpstr>FG Trustworthiness &amp; Reliability  Exercise on Behavioural Observation </vt:lpstr>
      <vt:lpstr>Aperçu de l’exercice</vt:lpstr>
      <vt:lpstr>Profil </vt:lpstr>
      <vt:lpstr>Profil</vt:lpstr>
      <vt:lpstr>Exercice</vt:lpstr>
      <vt:lpstr>Questions Mentimeter</vt:lpstr>
      <vt:lpstr>Présentation de l’exercice</vt:lpstr>
      <vt:lpstr>Exercice</vt:lpstr>
      <vt:lpstr>Questions Mentimeter</vt:lpstr>
      <vt:lpstr>Présentation de l’exercice</vt:lpstr>
      <vt:lpstr>Exercice</vt:lpstr>
      <vt:lpstr>Questions Mentimeter</vt:lpstr>
      <vt:lpstr>Tous les signaux</vt:lpstr>
      <vt:lpstr>Exercice</vt:lpstr>
      <vt:lpstr>N’hésitez pas à parler à Anthony 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Noonan, Christine F</dc:creator>
  <cp:lastModifiedBy>DE LAET Lisa</cp:lastModifiedBy>
  <cp:revision>75</cp:revision>
  <dcterms:created xsi:type="dcterms:W3CDTF">2021-03-10T19:17:20Z</dcterms:created>
  <dcterms:modified xsi:type="dcterms:W3CDTF">2023-06-14T08:28:10Z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0x0101001B856E40EA9D9A4895458937E7A6B166</vt:lpwstr>
  </property>
</Properties>
</file>